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147171276" r:id="rId5"/>
    <p:sldId id="291" r:id="rId6"/>
    <p:sldId id="2147171290" r:id="rId7"/>
    <p:sldId id="2147171277" r:id="rId8"/>
    <p:sldId id="2147171291" r:id="rId9"/>
    <p:sldId id="2147171284" r:id="rId10"/>
    <p:sldId id="2147171278" r:id="rId11"/>
    <p:sldId id="2147171298" r:id="rId12"/>
    <p:sldId id="2147171293" r:id="rId13"/>
    <p:sldId id="2147171292" r:id="rId14"/>
    <p:sldId id="2147171289" r:id="rId15"/>
    <p:sldId id="2147171279" r:id="rId16"/>
    <p:sldId id="2147171282" r:id="rId17"/>
    <p:sldId id="2147171296" r:id="rId18"/>
    <p:sldId id="2147171295" r:id="rId19"/>
    <p:sldId id="2147171297" r:id="rId20"/>
    <p:sldId id="2147171294" r:id="rId21"/>
    <p:sldId id="2147171286" r:id="rId22"/>
  </p:sldIdLst>
  <p:sldSz cx="12192000" cy="6858000"/>
  <p:notesSz cx="6858000" cy="9144000"/>
  <p:embeddedFontLst>
    <p:embeddedFont>
      <p:font typeface="Public Sans" panose="020B0604020202020204" charset="0"/>
      <p:regular r:id="rId25"/>
      <p:bold r:id="rId26"/>
      <p:italic r:id="rId27"/>
      <p:boldItalic r:id="rId28"/>
    </p:embeddedFont>
    <p:embeddedFont>
      <p:font typeface="Public Sans Light" panose="020B0604020202020204" charset="0"/>
      <p:regular r:id="rId29"/>
      <p:italic r:id="rId30"/>
    </p:embeddedFont>
  </p:embeddedFont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tes" id="{9102D73B-8542-41AF-8673-BCEF68A5FE73}">
          <p14:sldIdLst/>
        </p14:section>
        <p14:section name="Covers" id="{925CA5DD-65D3-41C6-9065-5985F33EEC7B}">
          <p14:sldIdLst>
            <p14:sldId id="2147171276"/>
          </p14:sldIdLst>
        </p14:section>
        <p14:section name="Acknowledgement of Country" id="{7D55E6E7-4E00-4E8D-9200-310B8B5FB6FF}">
          <p14:sldIdLst>
            <p14:sldId id="291"/>
          </p14:sldIdLst>
        </p14:section>
        <p14:section name="Contents" id="{0B9FCFAF-D713-4DA8-A630-D85521B2E1B1}">
          <p14:sldIdLst/>
        </p14:section>
        <p14:section name="Dividers" id="{8AB04507-6E38-40E7-88CA-DD88C7D94B43}">
          <p14:sldIdLst>
            <p14:sldId id="2147171290"/>
            <p14:sldId id="2147171277"/>
            <p14:sldId id="2147171291"/>
            <p14:sldId id="2147171284"/>
            <p14:sldId id="2147171278"/>
            <p14:sldId id="2147171298"/>
            <p14:sldId id="2147171293"/>
            <p14:sldId id="2147171292"/>
            <p14:sldId id="2147171289"/>
            <p14:sldId id="2147171279"/>
            <p14:sldId id="2147171282"/>
            <p14:sldId id="2147171296"/>
            <p14:sldId id="2147171295"/>
            <p14:sldId id="2147171297"/>
            <p14:sldId id="2147171294"/>
            <p14:sldId id="2147171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44E60B-C4A1-FE6B-0906-D3260CB21ED3}" name="Danielle Fogarty" initials="DF" userId="S::danielle.fogarty2@det.nsw.edu.au::5a565238-9e3b-4870-9773-71a3d8f61280" providerId="AD"/>
  <p188:author id="{5FFF0A1D-81AF-EA4B-5A23-2D0FB4306FA0}" name="Sophie Stone" initials="SS" userId="S::Sophie.Stone4@det.nsw.edu.au::54b4b618-230f-4cd6-b15d-a87f90a9e0db" providerId="AD"/>
  <p188:author id="{97544C64-6F79-6160-219B-ADD2D09B8C9B}" name="Lisa WRILEY" initials="LW" userId="S::lisa.wriley2@det.nsw.edu.au::dbfd6aab-23ba-4a9c-b8d5-092bfd75d7d9" providerId="AD"/>
  <p188:author id="{2915678B-F17D-D3AE-0B84-68A4C5931329}" name="Zoe Hutchings" initials="ZH" userId="S::Zoe.Hutchings@det.nsw.edu.au::821db80f-33ff-4a64-b84d-0167724a7bf8" providerId="AD"/>
  <p188:author id="{223A38B3-81FB-D82A-E42A-9BEB51D8DE0E}" name="Danielle Fogarty" initials="DF" userId="S::Danielle.Fogarty2@det.nsw.edu.au::5a565238-9e3b-4870-9773-71a3d8f61280" providerId="AD"/>
  <p188:author id="{0585C0C7-7307-953F-CDEC-0CC5753F5F88}" name="Zoe Hutchings" initials="ZH" userId="S::zoe.hutchings@det.nsw.edu.au::821db80f-33ff-4a64-b84d-0167724a7bf8" providerId="AD"/>
  <p188:author id="{42E4C8EA-33CE-52EA-DD84-1C9062D0954E}" name="Micky Pinkerton" initials="MP" userId="S::Micky.Pinkerton1@det.nsw.edu.au::c7762fbe-fa46-4ac0-af94-b1836e5fc7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441"/>
    <a:srgbClr val="D7153A"/>
    <a:srgbClr val="F6ACB6"/>
    <a:srgbClr val="630019"/>
    <a:srgbClr val="EBEBEB"/>
    <a:srgbClr val="F3E2E6"/>
    <a:srgbClr val="CBE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1597B-C1F3-053A-1BC7-3F8C858F5E01}" v="66" dt="2025-01-21T05:14:22.092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57" autoAdjust="0"/>
  </p:normalViewPr>
  <p:slideViewPr>
    <p:cSldViewPr snapToGrid="0">
      <p:cViewPr varScale="1">
        <p:scale>
          <a:sx n="55" d="100"/>
          <a:sy n="55" d="100"/>
        </p:scale>
        <p:origin x="15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Hutchings" userId="S::zoe.hutchings@det.nsw.edu.au::821db80f-33ff-4a64-b84d-0167724a7bf8" providerId="AD" clId="Web-{8561597B-C1F3-053A-1BC7-3F8C858F5E01}"/>
    <pc:docChg chg="delSld modSld modSection">
      <pc:chgData name="Zoe Hutchings" userId="S::zoe.hutchings@det.nsw.edu.au::821db80f-33ff-4a64-b84d-0167724a7bf8" providerId="AD" clId="Web-{8561597B-C1F3-053A-1BC7-3F8C858F5E01}" dt="2025-01-21T05:14:22.092" v="60" actId="20577"/>
      <pc:docMkLst>
        <pc:docMk/>
      </pc:docMkLst>
      <pc:sldChg chg="del">
        <pc:chgData name="Zoe Hutchings" userId="S::zoe.hutchings@det.nsw.edu.au::821db80f-33ff-4a64-b84d-0167724a7bf8" providerId="AD" clId="Web-{8561597B-C1F3-053A-1BC7-3F8C858F5E01}" dt="2025-01-21T05:05:18.017" v="0"/>
        <pc:sldMkLst>
          <pc:docMk/>
          <pc:sldMk cId="1924774199" sldId="256"/>
        </pc:sldMkLst>
      </pc:sldChg>
      <pc:sldChg chg="modSp">
        <pc:chgData name="Zoe Hutchings" userId="S::zoe.hutchings@det.nsw.edu.au::821db80f-33ff-4a64-b84d-0167724a7bf8" providerId="AD" clId="Web-{8561597B-C1F3-053A-1BC7-3F8C858F5E01}" dt="2025-01-21T05:10:37.806" v="12" actId="20577"/>
        <pc:sldMkLst>
          <pc:docMk/>
          <pc:sldMk cId="2230742723" sldId="2147171279"/>
        </pc:sldMkLst>
        <pc:spChg chg="mod">
          <ac:chgData name="Zoe Hutchings" userId="S::zoe.hutchings@det.nsw.edu.au::821db80f-33ff-4a64-b84d-0167724a7bf8" providerId="AD" clId="Web-{8561597B-C1F3-053A-1BC7-3F8C858F5E01}" dt="2025-01-21T05:10:37.806" v="12" actId="20577"/>
          <ac:spMkLst>
            <pc:docMk/>
            <pc:sldMk cId="2230742723" sldId="2147171279"/>
            <ac:spMk id="2" creationId="{FED8F970-2D78-5F4C-106D-DF67E8228E6A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10:51.619" v="13" actId="20577"/>
        <pc:sldMkLst>
          <pc:docMk/>
          <pc:sldMk cId="2422628732" sldId="2147171282"/>
        </pc:sldMkLst>
        <pc:spChg chg="mod">
          <ac:chgData name="Zoe Hutchings" userId="S::zoe.hutchings@det.nsw.edu.au::821db80f-33ff-4a64-b84d-0167724a7bf8" providerId="AD" clId="Web-{8561597B-C1F3-053A-1BC7-3F8C858F5E01}" dt="2025-01-21T05:10:51.619" v="13" actId="20577"/>
          <ac:spMkLst>
            <pc:docMk/>
            <pc:sldMk cId="2422628732" sldId="2147171282"/>
            <ac:spMk id="2" creationId="{2DF271D0-8A9D-60F6-4EEB-D6C3B11A17D5}"/>
          </ac:spMkLst>
        </pc:spChg>
      </pc:sldChg>
      <pc:sldChg chg="del">
        <pc:chgData name="Zoe Hutchings" userId="S::zoe.hutchings@det.nsw.edu.au::821db80f-33ff-4a64-b84d-0167724a7bf8" providerId="AD" clId="Web-{8561597B-C1F3-053A-1BC7-3F8C858F5E01}" dt="2025-01-21T05:09:12.866" v="1"/>
        <pc:sldMkLst>
          <pc:docMk/>
          <pc:sldMk cId="3562404556" sldId="2147171288"/>
        </pc:sldMkLst>
      </pc:sldChg>
      <pc:sldChg chg="modSp">
        <pc:chgData name="Zoe Hutchings" userId="S::zoe.hutchings@det.nsw.edu.au::821db80f-33ff-4a64-b84d-0167724a7bf8" providerId="AD" clId="Web-{8561597B-C1F3-053A-1BC7-3F8C858F5E01}" dt="2025-01-21T05:10:10.852" v="10" actId="20577"/>
        <pc:sldMkLst>
          <pc:docMk/>
          <pc:sldMk cId="412157628" sldId="2147171289"/>
        </pc:sldMkLst>
        <pc:spChg chg="mod">
          <ac:chgData name="Zoe Hutchings" userId="S::zoe.hutchings@det.nsw.edu.au::821db80f-33ff-4a64-b84d-0167724a7bf8" providerId="AD" clId="Web-{8561597B-C1F3-053A-1BC7-3F8C858F5E01}" dt="2025-01-21T05:10:10.852" v="10" actId="20577"/>
          <ac:spMkLst>
            <pc:docMk/>
            <pc:sldMk cId="412157628" sldId="2147171289"/>
            <ac:spMk id="2" creationId="{FED8F970-2D78-5F4C-106D-DF67E8228E6A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09:55.227" v="7" actId="20577"/>
        <pc:sldMkLst>
          <pc:docMk/>
          <pc:sldMk cId="3174155225" sldId="2147171292"/>
        </pc:sldMkLst>
        <pc:spChg chg="mod">
          <ac:chgData name="Zoe Hutchings" userId="S::zoe.hutchings@det.nsw.edu.au::821db80f-33ff-4a64-b84d-0167724a7bf8" providerId="AD" clId="Web-{8561597B-C1F3-053A-1BC7-3F8C858F5E01}" dt="2025-01-21T05:09:55.227" v="7" actId="20577"/>
          <ac:spMkLst>
            <pc:docMk/>
            <pc:sldMk cId="3174155225" sldId="2147171292"/>
            <ac:spMk id="2" creationId="{C532B60B-F911-A1E5-31A9-C6B78090261F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09:48.726" v="5" actId="20577"/>
        <pc:sldMkLst>
          <pc:docMk/>
          <pc:sldMk cId="2855642513" sldId="2147171293"/>
        </pc:sldMkLst>
        <pc:spChg chg="mod">
          <ac:chgData name="Zoe Hutchings" userId="S::zoe.hutchings@det.nsw.edu.au::821db80f-33ff-4a64-b84d-0167724a7bf8" providerId="AD" clId="Web-{8561597B-C1F3-053A-1BC7-3F8C858F5E01}" dt="2025-01-21T05:09:48.726" v="5" actId="20577"/>
          <ac:spMkLst>
            <pc:docMk/>
            <pc:sldMk cId="2855642513" sldId="2147171293"/>
            <ac:spMk id="2" creationId="{47CDA436-BFB2-243C-92C0-B3962AACD4C6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11:38.713" v="16" actId="20577"/>
        <pc:sldMkLst>
          <pc:docMk/>
          <pc:sldMk cId="3482337693" sldId="2147171295"/>
        </pc:sldMkLst>
        <pc:spChg chg="mod">
          <ac:chgData name="Zoe Hutchings" userId="S::zoe.hutchings@det.nsw.edu.au::821db80f-33ff-4a64-b84d-0167724a7bf8" providerId="AD" clId="Web-{8561597B-C1F3-053A-1BC7-3F8C858F5E01}" dt="2025-01-21T05:11:38.713" v="16" actId="20577"/>
          <ac:spMkLst>
            <pc:docMk/>
            <pc:sldMk cId="3482337693" sldId="2147171295"/>
            <ac:spMk id="2" creationId="{789D0969-745C-5A4B-5BB2-CF3B44748259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11:11.932" v="14" actId="20577"/>
        <pc:sldMkLst>
          <pc:docMk/>
          <pc:sldMk cId="4148264420" sldId="2147171296"/>
        </pc:sldMkLst>
        <pc:spChg chg="mod">
          <ac:chgData name="Zoe Hutchings" userId="S::zoe.hutchings@det.nsw.edu.au::821db80f-33ff-4a64-b84d-0167724a7bf8" providerId="AD" clId="Web-{8561597B-C1F3-053A-1BC7-3F8C858F5E01}" dt="2025-01-21T05:11:11.932" v="14" actId="20577"/>
          <ac:spMkLst>
            <pc:docMk/>
            <pc:sldMk cId="4148264420" sldId="2147171296"/>
            <ac:spMk id="2" creationId="{66D7013A-4DAD-B307-38B5-0A3373318D36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14:22.092" v="60" actId="20577"/>
        <pc:sldMkLst>
          <pc:docMk/>
          <pc:sldMk cId="556619620" sldId="2147171297"/>
        </pc:sldMkLst>
        <pc:spChg chg="mod">
          <ac:chgData name="Zoe Hutchings" userId="S::zoe.hutchings@det.nsw.edu.au::821db80f-33ff-4a64-b84d-0167724a7bf8" providerId="AD" clId="Web-{8561597B-C1F3-053A-1BC7-3F8C858F5E01}" dt="2025-01-21T05:14:22.092" v="60" actId="20577"/>
          <ac:spMkLst>
            <pc:docMk/>
            <pc:sldMk cId="556619620" sldId="2147171297"/>
            <ac:spMk id="2" creationId="{4594B1DC-1616-0468-957B-08C75B2422F7}"/>
          </ac:spMkLst>
        </pc:spChg>
      </pc:sldChg>
      <pc:sldChg chg="modSp">
        <pc:chgData name="Zoe Hutchings" userId="S::zoe.hutchings@det.nsw.edu.au::821db80f-33ff-4a64-b84d-0167724a7bf8" providerId="AD" clId="Web-{8561597B-C1F3-053A-1BC7-3F8C858F5E01}" dt="2025-01-21T05:09:30.195" v="3" actId="20577"/>
        <pc:sldMkLst>
          <pc:docMk/>
          <pc:sldMk cId="2416868852" sldId="2147171298"/>
        </pc:sldMkLst>
        <pc:spChg chg="mod">
          <ac:chgData name="Zoe Hutchings" userId="S::zoe.hutchings@det.nsw.edu.au::821db80f-33ff-4a64-b84d-0167724a7bf8" providerId="AD" clId="Web-{8561597B-C1F3-053A-1BC7-3F8C858F5E01}" dt="2025-01-21T05:09:30.195" v="3" actId="20577"/>
          <ac:spMkLst>
            <pc:docMk/>
            <pc:sldMk cId="2416868852" sldId="2147171298"/>
            <ac:spMk id="2" creationId="{3EE6BDF7-A3CF-25BB-FD30-FF321AF9D5D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3F5A19-4E20-4EDB-9EC8-DF02AC748E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B4FC2-E151-470D-9291-01D2A5A6D3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4B7B-ADA4-42BE-A113-1D67CA67812F}" type="datetimeFigureOut">
              <a:rPr lang="en-AU" smtClean="0">
                <a:latin typeface="Public Sans" pitchFamily="2" charset="0"/>
              </a:rPr>
              <a:t>20/01/2025</a:t>
            </a:fld>
            <a:endParaRPr lang="en-AU" dirty="0">
              <a:latin typeface="Public Sans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7DE46-ED0B-49F3-8199-C129451A4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>
              <a:latin typeface="Public Sans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A6684-5527-4DB9-88B5-C4F66FB5F7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F8501-5769-46EC-B8B9-363B75FA9999}" type="slidenum">
              <a:rPr lang="en-AU" smtClean="0">
                <a:latin typeface="Public Sans" pitchFamily="2" charset="0"/>
              </a:rPr>
              <a:t>‹#›</a:t>
            </a:fld>
            <a:endParaRPr lang="en-AU" dirty="0"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93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EC6F825C-382E-4C1A-82AB-BCE4AFD21ABE}" type="datetimeFigureOut">
              <a:rPr lang="en-AU" smtClean="0"/>
              <a:pPr/>
              <a:t>20/01/2025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ublic Sans" pitchFamily="2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ublic Sans" pitchFamily="2" charset="0"/>
              </a:defRPr>
            </a:lvl1pPr>
          </a:lstStyle>
          <a:p>
            <a:fld id="{B07158C4-A119-4B78-9DE8-A50001BC31DC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10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Public Sans" pitchFamily="2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F6EB-B286-DA3B-95A0-19A0EB83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3AB26-7F2E-ADB8-A4C7-CC914A8AA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497E-9277-A613-D753-14AD7945B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82DDC-DBC8-2FE3-AD5D-FDFFF38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3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F6EB-B286-DA3B-95A0-19A0EB83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3AB26-7F2E-ADB8-A4C7-CC914A8AA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5497E-9277-A613-D753-14AD7945B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82DDC-DBC8-2FE3-AD5D-FDFFF384F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535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FED19-5013-F74E-9A92-3E3DF132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16ADB-5C80-8322-42DB-FED8BA31D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757F2-9E48-5185-62E2-AC79D1AFF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DC533-994D-BA76-2F24-A8E012E96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0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F60F4-D972-6126-325B-EF617BE68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52615F-FF2A-93B7-3506-FE39B7F82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4C0664-A44A-46A9-1D7C-E5358CE143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E8C87-1D32-611D-AB20-1268D6BBA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95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FBE05-7A7F-F963-8A70-FA31D9D0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6E5DC0-7688-DBB7-CB2C-ECEDC83A3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633BA-646B-8E56-B38A-E053D40C2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80BC4-7CFD-84E3-ECBA-DACA8923F4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0099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A34DE-93D3-C490-0BEC-F9B9DFAEB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A4E43-4921-065F-72B2-5C94A071D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98580-FEA5-CE4D-CC32-37F5F067C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4FCBD-4C82-F84D-07CD-85E08B2AA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9801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145D-4CC3-4CBE-4238-285FAF7B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4E4241-372E-0FDE-16A4-482767E50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E1396-CAD8-03CE-BEE0-D1CA0EA6A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B47D4-2883-6600-BB47-1CA373430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446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5ADB7-ADEE-9969-4503-6CDAC2F4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A8FB53-3B10-D5E6-5372-021C840D2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89291-934C-F2FD-FD52-C79D26ECF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D3813-1995-DF03-949C-EA5D31301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386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B5EB1-14E1-873D-3A4B-9AFB58CD8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B8A8F-0122-6DE0-CF50-EF50168A1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1176C-9A82-3863-A125-4C79E7D52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53B62-D998-84F5-9367-2CFC80025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415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3F60-4242-F724-5C4B-DC55E3D1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5841AF-32D3-578D-FB15-B5DA99BD0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290EC-12E5-0C61-7661-2FB96C937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F2B7-ACA4-388D-76CD-422DC8AAC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9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EA65-D878-637A-3C85-39ABEA72C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9B68A-0A74-5173-4ECE-94FFA860D0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9F352-B013-8733-2F7E-792EE2A3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BBD50-18CE-D122-0ACA-172940197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993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9E33-3153-2812-092E-97EEF12EF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EB91F-2851-F708-245E-B8724D566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D180A-4245-5E32-67F8-E7DD061AC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CAD85-D164-87D4-F592-3015BA5AB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725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355C-FA7F-0DB8-2AEB-0A4EB880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BD81BA-E8D9-9702-5230-6AECD20AD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57224-5EB2-9B35-6575-02993343D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D68C-23CE-86F1-8119-7F75113530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1802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E2D82-C500-4E53-C3FE-E0029B4AD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96CD8-EF5C-825A-A1D3-0F7678A8F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7EB1B-674A-5C44-2AC9-0675A3621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0E4B8-AEC6-AF86-3547-A3743BA25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5494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3DA33-D863-5F51-2C13-90FA514EC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92741-3E49-ECA8-2CE0-90EBCB23B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8B53C7-5397-7900-B0B0-15ED2A3AE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B25E5-1C69-6D89-684A-B47DEBC42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768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709A5-428E-4102-14C2-BCB91E370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E0E531-B03F-B05D-6C30-9D8657855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0849C6-C11E-C097-9134-7969F06CB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C41B0-3827-C682-5288-3884347DC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158C4-A119-4B78-9DE8-A50001BC31DC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76674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82873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tx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548000"/>
            <a:ext cx="12192001" cy="1800000"/>
          </a:xfrm>
          <a:prstGeom prst="rect">
            <a:avLst/>
          </a:prstGeom>
          <a:solidFill>
            <a:srgbClr val="63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48000"/>
            <a:ext cx="12192001" cy="351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3600000"/>
            <a:ext cx="7200000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999" y="1908000"/>
            <a:ext cx="72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rgbClr val="F6ACB6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2000" y="3978000"/>
            <a:ext cx="2880000" cy="2880000"/>
          </a:xfrm>
        </p:spPr>
        <p:txBody>
          <a:bodyPr anchor="b">
            <a:noAutofit/>
          </a:bodyPr>
          <a:lstStyle>
            <a:lvl1pPr algn="r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2655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43849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10080000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5760000"/>
            <a:ext cx="10079997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9549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343602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accent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343602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D048189-D626-F31B-A3F0-9BF80BDFD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240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2_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261660-AF47-818D-7C30-D254D989C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49F10D-4964-4C13-BDFD-A70181383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360000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0000" y="4320000"/>
            <a:ext cx="6407991" cy="1224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EDD08B-0E5C-4DF0-9C56-CC522D170E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00" y="1368311"/>
            <a:ext cx="2880000" cy="2880000"/>
          </a:xfr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spcAft>
                <a:spcPts val="0"/>
              </a:spcAft>
              <a:defRPr sz="190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1" y="5760000"/>
            <a:ext cx="6407990" cy="72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43B0A989-8C17-718F-1784-DAD10FB9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156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03A8E2-73B2-4BCE-A537-BD98BFA4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6" name="Table Placeholder 9">
            <a:extLst>
              <a:ext uri="{FF2B5EF4-FFF2-40B4-BE49-F238E27FC236}">
                <a16:creationId xmlns:a16="http://schemas.microsoft.com/office/drawing/2014/main" id="{41FBA3B0-0275-0235-9CEA-C5CEA00EBD4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360362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5" name="Table Placeholder 9">
            <a:extLst>
              <a:ext uri="{FF2B5EF4-FFF2-40B4-BE49-F238E27FC236}">
                <a16:creationId xmlns:a16="http://schemas.microsoft.com/office/drawing/2014/main" id="{3A833504-810D-E90D-EEAD-6FD03511C6A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90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7" name="Table Placeholder 9">
            <a:extLst>
              <a:ext uri="{FF2B5EF4-FFF2-40B4-BE49-F238E27FC236}">
                <a16:creationId xmlns:a16="http://schemas.microsoft.com/office/drawing/2014/main" id="{45BE7F48-2F3F-5684-3640-86C10E7CF416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28000" y="4248000"/>
            <a:ext cx="5616000" cy="216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577C0E-B1B9-7F5F-3A8D-575B8D4B55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5172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005139-C098-2BAF-1D2B-4D4D8D493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F8D9268B-FAD5-4A3C-B190-A50230A1D1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0362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2" name="Table Placeholder 9">
            <a:extLst>
              <a:ext uri="{FF2B5EF4-FFF2-40B4-BE49-F238E27FC236}">
                <a16:creationId xmlns:a16="http://schemas.microsoft.com/office/drawing/2014/main" id="{92BD0FCE-0804-4AAE-615C-566A4F2FAFE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228000" y="1620000"/>
            <a:ext cx="5616000" cy="4680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A8057-F61F-CB11-BD7F-686904EB0E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5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36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1C68106-4483-643D-2F20-EDD5AEDB9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4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257F9B-C715-D998-280B-B0490FAB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0793B-9A9E-76CD-2FEC-E2CDF54AF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711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252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156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4104000"/>
            <a:ext cx="853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284000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4284000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4572000"/>
            <a:ext cx="35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4104000"/>
            <a:ext cx="2772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4284000"/>
            <a:ext cx="2772000" cy="10800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5867118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5867118"/>
            <a:ext cx="630000" cy="6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97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DA8821-872D-DA98-FD86-2667B05F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3723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Column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CE0587-CE28-E673-2798-12F5DFA45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800000"/>
            <a:ext cx="11473200" cy="4351339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646BC-5BB3-E31B-1A9E-AD82558D7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3972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box and 2 Column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994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box and 2 Column Content box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9C3ABC-6C4C-FAD8-5C90-97C9B2C4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28366C-8E0F-43D3-99CB-DE12D7F37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339999"/>
            <a:ext cx="46800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000" y="2339999"/>
            <a:ext cx="6624000" cy="396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44F22-50EB-721D-DCB8-73255FFA7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0867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pullout tex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04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7997" cy="4140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2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6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934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B89783-DDB0-BFFC-2FB9-979DE48DC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2001" y="0"/>
            <a:ext cx="5039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8877F-C33A-D522-FD46-F348296AC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2" name="Picture 11" descr="NSW Government logo">
            <a:extLst>
              <a:ext uri="{FF2B5EF4-FFF2-40B4-BE49-F238E27FC236}">
                <a16:creationId xmlns:a16="http://schemas.microsoft.com/office/drawing/2014/main" id="{5FC5D3ED-061A-37F0-98B5-C39727FE1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0EA86DC-5E49-961E-593B-0DE205CE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7612" y="1800000"/>
            <a:ext cx="4426387" cy="4536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FE002FA-5983-1B5A-189B-F350B609A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CB43674-C40D-7D08-3098-549DEE75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00000"/>
            <a:ext cx="6587996" cy="4536000"/>
          </a:xfrm>
        </p:spPr>
        <p:txBody>
          <a:bodyPr numCol="2" spcCol="180000"/>
          <a:lstStyle>
            <a:lvl1pPr>
              <a:defRPr sz="2200"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5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ement of Coun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0CE222A-58C3-0A08-99DB-534710A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" y="6350"/>
            <a:ext cx="5029200" cy="6845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6F15D0-AE99-5E95-E10F-E8416680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0" y="360000"/>
            <a:ext cx="540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EA8E5D-F9A7-48AC-AF91-6754515E9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220000" y="1800000"/>
            <a:ext cx="0" cy="45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FAB4FCE-5DFB-4423-ADC8-E6C79ABBED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0" y="1800225"/>
            <a:ext cx="6408000" cy="41400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solidFill>
                  <a:schemeClr val="tx1"/>
                </a:solidFill>
                <a:latin typeface="+mn-lt"/>
              </a:defRPr>
            </a:lvl2pPr>
            <a:lvl3pPr>
              <a:defRPr sz="3600">
                <a:solidFill>
                  <a:schemeClr val="bg2"/>
                </a:solidFill>
                <a:latin typeface="+mn-lt"/>
              </a:defRPr>
            </a:lvl3pPr>
            <a:lvl4pPr>
              <a:defRPr sz="3600">
                <a:solidFill>
                  <a:schemeClr val="bg2"/>
                </a:solidFill>
                <a:latin typeface="+mn-lt"/>
              </a:defRPr>
            </a:lvl4pPr>
            <a:lvl5pPr>
              <a:defRPr sz="3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D7771-B92C-4B57-B3D3-8B15F5B96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00" y="0"/>
            <a:ext cx="5040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18B06DF-F3D5-44F7-AB62-30A2ED1F46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0" y="5976000"/>
            <a:ext cx="6407999" cy="360000"/>
          </a:xfrm>
        </p:spPr>
        <p:txBody>
          <a:bodyPr anchor="b"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1D6039-007D-7CE1-2455-8568592471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131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9BCDB-A0CC-B54C-ECE2-9EFE4F58B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379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123783-B36F-FC9F-CD55-EDC756E5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1800000"/>
            <a:ext cx="5616000" cy="432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74C7-627F-C434-F744-29348409A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95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392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441F1C-5173-8DB5-B1C6-8E93B9C83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-5532"/>
            <a:ext cx="12192001" cy="2220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8" y="360000"/>
            <a:ext cx="11484001" cy="1648741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C1630E-75DD-4988-B412-5BC99B5B5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3924000"/>
            <a:ext cx="12192001" cy="293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accent3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B807B7-CC07-4C79-849F-41D584D6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205288"/>
            <a:ext cx="853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385288"/>
            <a:ext cx="2700000" cy="1080000"/>
          </a:xfrm>
        </p:spPr>
        <p:txBody>
          <a:bodyPr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Subtitle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9280053-307C-4D8A-BF45-7B6743FA5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4400" y="2385288"/>
            <a:ext cx="3600000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3A2FD3-519F-2044-B746-41CDD99A2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399" y="2673288"/>
            <a:ext cx="35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400A8E-928A-43DB-8723-796D9A555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72000" y="2205288"/>
            <a:ext cx="277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72000" y="2385288"/>
            <a:ext cx="2772000" cy="287999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r>
              <a:rPr lang="en-AU"/>
              <a:t>00 Month 20YY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96E34DF-3C26-CCBC-435C-CF0218F67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042575"/>
            <a:ext cx="4500000" cy="6848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pic>
        <p:nvPicPr>
          <p:cNvPr id="5" name="Picture 4" descr="NSW Government logo">
            <a:extLst>
              <a:ext uri="{FF2B5EF4-FFF2-40B4-BE49-F238E27FC236}">
                <a16:creationId xmlns:a16="http://schemas.microsoft.com/office/drawing/2014/main" id="{1275AC60-D9B4-4746-B3F7-C112360E69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059119"/>
            <a:ext cx="630000" cy="684882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CE3745DC-AC8E-A131-2A57-EFBCFFD5C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924000"/>
            <a:ext cx="12192000" cy="2934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55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1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B6C8A-6222-B0CE-D530-EA6C14EF2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16276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lower_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7E1452-9E62-6F19-C714-37630E42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000" y="2340000"/>
            <a:ext cx="5616000" cy="37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E7C93-68FA-7ED1-D25E-41125776BC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6238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, two column text and imag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2A9009-B980-F33D-351A-CB3398BF3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300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4264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, two column text and image_no Line">
    <p:bg>
      <p:bgPr>
        <a:solidFill>
          <a:schemeClr val="tx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2C143A-765A-9867-B018-133C6C0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1764000"/>
            <a:ext cx="7560000" cy="900000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2808000"/>
            <a:ext cx="7560000" cy="3311998"/>
          </a:xfrm>
        </p:spPr>
        <p:txBody>
          <a:bodyPr numCol="2" spcCol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72000" y="1764000"/>
            <a:ext cx="3672000" cy="43559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80FCE-1988-2F0C-DC0A-CD7B9BE7D3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1564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 box with three column text box and image box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2160000"/>
            <a:ext cx="1148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7899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ing box with three column text box and image box_no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29215-48B2-3734-8B2B-2DD43514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2340000"/>
            <a:ext cx="8532000" cy="1116002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3600000"/>
            <a:ext cx="8532000" cy="2699999"/>
          </a:xfrm>
        </p:spPr>
        <p:txBody>
          <a:bodyPr numCol="3" spcCol="180000"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15A714-98D5-4052-AB2F-14DD929CCC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000" y="2340000"/>
            <a:ext cx="2736000" cy="3960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289E0-5097-5F11-B9C6-5305FA6340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3595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 at right over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45A3A4-C916-02CF-411A-DF8992ED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01239-4425-4D06-9E14-E14F3426F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548000"/>
            <a:ext cx="5976000" cy="4680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CC562-144A-4EC8-A68D-03DE6177D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1548000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2EAB0-9BF3-42B8-9260-854C74B776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2000" y="1728000"/>
            <a:ext cx="5688000" cy="900000"/>
          </a:xfrm>
        </p:spPr>
        <p:txBody>
          <a:bodyPr>
            <a:no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2000" y="2771999"/>
            <a:ext cx="5688000" cy="3240000"/>
          </a:xfrm>
        </p:spPr>
        <p:txBody>
          <a:bodyPr numCol="2" spcCol="18000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5E9072-3A33-4C6D-A549-4A012107B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2000" y="6228000"/>
            <a:ext cx="568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E195-08D8-B578-8FC3-04019FAB28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5097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59998"/>
            <a:ext cx="2520000" cy="5976002"/>
          </a:xfrm>
        </p:spPr>
        <p:txBody>
          <a:bodyPr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8F80F-22E3-47D7-8D99-80BFFDFB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096000" y="360000"/>
            <a:ext cx="0" cy="597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A03EB-CF3D-4096-8D64-2420CB9A07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2" y="360000"/>
            <a:ext cx="7560000" cy="5976000"/>
          </a:xfrm>
        </p:spPr>
        <p:txBody>
          <a:bodyPr numCol="1" spcCol="180000"/>
          <a:lstStyle>
            <a:lvl1pPr>
              <a:defRPr sz="3600">
                <a:solidFill>
                  <a:schemeClr val="accent1"/>
                </a:solidFill>
              </a:defRPr>
            </a:lvl1pPr>
            <a:lvl2pPr>
              <a:defRPr sz="1800">
                <a:latin typeface="+mn-lt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8738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88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text abov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0080000" cy="1008000"/>
          </a:xfrm>
        </p:spPr>
        <p:txBody>
          <a:bodyPr numCol="2" spcCol="180000">
            <a:noAutofit/>
          </a:bodyPr>
          <a:lstStyle>
            <a:lvl1pPr>
              <a:defRPr sz="1800"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65CECD-C00D-4560-9C97-AE28A8535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20000"/>
            <a:ext cx="12192000" cy="523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B6FE45-2247-43AE-AFB0-3C1EC574D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998" y="1909282"/>
            <a:ext cx="11483999" cy="4210718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7468B5-9304-8780-B3F7-E48A7589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121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98626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wo multi-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937FAD-09C4-B9AC-E0F8-D88B1E98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1491CDD6-AF2B-7135-AE3A-404BB16D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EC6F40-A8A0-4128-90D0-E467B3027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9750" y="1728788"/>
            <a:ext cx="6229350" cy="4607212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48000" y="1728000"/>
            <a:ext cx="0" cy="460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27999" y="1727999"/>
            <a:ext cx="4715997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8000" y="3924000"/>
            <a:ext cx="4715996" cy="20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EAFF04E-EED2-4901-9136-39CEC8DFA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27998" y="6048000"/>
            <a:ext cx="4716000" cy="288000"/>
          </a:xfrm>
        </p:spPr>
        <p:txBody>
          <a:bodyPr anchor="b" anchorCtr="0">
            <a:normAutofit/>
          </a:bodyPr>
          <a:lstStyle>
            <a:lvl1pPr>
              <a:defRPr sz="1000">
                <a:latin typeface="+mn-lt"/>
              </a:defRPr>
            </a:lvl1pPr>
          </a:lstStyle>
          <a:p>
            <a:pPr lvl="0"/>
            <a:r>
              <a:rPr lang="en-US"/>
              <a:t>Caption</a:t>
            </a: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D6739-5371-B762-58B3-DA849DE6A79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36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 with suppor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E96714-DAB5-89E1-9A49-F9D9F3DE0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360000"/>
            <a:ext cx="0" cy="597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5F073A6-78DC-D556-A6E7-C245EAE4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0080000" cy="100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D7E1CAC4-88FF-4E85-8A37-9D1F4A8514E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539750" y="1547999"/>
            <a:ext cx="7560000" cy="388800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D3768AF-49AB-464E-9DF6-68376B8AC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0" y="5544000"/>
            <a:ext cx="7560000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E467A-6B5B-43F6-973F-516915856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28000" y="3276000"/>
            <a:ext cx="0" cy="30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0F4F51DE-C82F-4C69-9901-7D4EF2CBE8D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08000" y="3276000"/>
            <a:ext cx="2736000" cy="2159999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A94C0C8-30F5-4B00-BC99-C6DFC381A6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08000" y="5544000"/>
            <a:ext cx="273599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latin typeface="+mn-lt"/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538D5-1269-AD49-5ECE-E3F740C2007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259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D457-3C24-5974-7940-E92CE3CE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0612CD-1BF1-42B5-8546-A674A0B86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154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99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000" y="1800000"/>
            <a:ext cx="5400000" cy="540000"/>
          </a:xfrm>
        </p:spPr>
        <p:txBody>
          <a:bodyPr anchor="t">
            <a:no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8000" y="2340000"/>
            <a:ext cx="5400000" cy="378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AADAD-B302-2C54-28BE-DE627A15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60000" y="6228000"/>
            <a:ext cx="1148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C0920B-AC4B-0EAF-B89F-B7D590469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5956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668512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9702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" y="151429"/>
            <a:ext cx="12192001" cy="5691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>
              <a:solidFill>
                <a:schemeClr val="bg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717FDF-7867-E672-67EC-270692FAF755}"/>
              </a:ext>
            </a:extLst>
          </p:cNvPr>
          <p:cNvSpPr/>
          <p:nvPr userDrawn="1"/>
        </p:nvSpPr>
        <p:spPr>
          <a:xfrm>
            <a:off x="-12265" y="580318"/>
            <a:ext cx="5418667" cy="1585362"/>
          </a:xfrm>
          <a:prstGeom prst="rect">
            <a:avLst/>
          </a:prstGeom>
          <a:solidFill>
            <a:srgbClr val="00AA4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41822-B08F-CE63-7F31-B7814BCF4F40}"/>
              </a:ext>
            </a:extLst>
          </p:cNvPr>
          <p:cNvSpPr/>
          <p:nvPr userDrawn="1"/>
        </p:nvSpPr>
        <p:spPr>
          <a:xfrm>
            <a:off x="0" y="0"/>
            <a:ext cx="12192000" cy="594826"/>
          </a:xfrm>
          <a:prstGeom prst="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108012"/>
            <a:ext cx="4718644" cy="773404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57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School name </a:t>
            </a:r>
            <a:br>
              <a:rPr lang="en-GB" dirty="0"/>
            </a:br>
            <a:r>
              <a:rPr lang="en-GB" dirty="0"/>
              <a:t>2 line max</a:t>
            </a:r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AA17E1E-D2BC-472D-A995-BDA5407C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6572" y="598714"/>
            <a:ext cx="6785430" cy="514711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A01661A-3D54-BF2E-DEEB-9D9AC381BA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1" y="2321716"/>
            <a:ext cx="4724088" cy="63467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The proposed upgrade of </a:t>
            </a:r>
            <a:r>
              <a:rPr lang="en-US" dirty="0" err="1"/>
              <a:t>Schofields</a:t>
            </a:r>
            <a:r>
              <a:rPr lang="en-US" dirty="0"/>
              <a:t> Public School will replace the temporary classroom facilities currently used in the school with a permanent building. </a:t>
            </a:r>
          </a:p>
          <a:p>
            <a:pPr lvl="0"/>
            <a:r>
              <a:rPr lang="en-US" dirty="0"/>
              <a:t>The new building will include: 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8E90594-FC57-1421-BBCD-F1A5682037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56447" y="3080229"/>
            <a:ext cx="3939908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2E0FE3-6B36-96BB-6929-60848808B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80626"/>
            <a:ext cx="4736354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B5C6C0FB-613E-A9B8-BE2E-3605B13E73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6448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3F8E38-189B-F450-7AE0-345F4F344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4514343"/>
            <a:ext cx="4730221" cy="0"/>
          </a:xfrm>
          <a:prstGeom prst="line">
            <a:avLst/>
          </a:prstGeom>
          <a:ln w="6350">
            <a:solidFill>
              <a:srgbClr val="00AA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0F1D907-5A39-43F6-0F1D-6B6F1DAC4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6448" y="4738699"/>
            <a:ext cx="3946040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1 - 3 lines max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EFDB7556-B205-EF34-EF2B-4B91D2CB0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49267" y="3913946"/>
            <a:ext cx="1447086" cy="424533"/>
          </a:xfrm>
        </p:spPr>
        <p:txBody>
          <a:bodyPr anchor="ctr">
            <a:noAutofit/>
          </a:bodyPr>
          <a:lstStyle>
            <a:lvl1pPr>
              <a:lnSpc>
                <a:spcPct val="110000"/>
              </a:lnSpc>
              <a:spcAft>
                <a:spcPts val="450"/>
              </a:spcAft>
              <a:defRPr sz="675" b="0" i="0">
                <a:solidFill>
                  <a:schemeClr val="tx1"/>
                </a:solidFill>
                <a:latin typeface="Public Sans" pitchFamily="2" charset="77"/>
              </a:defRPr>
            </a:lvl1pPr>
            <a:lvl2pPr>
              <a:spcAft>
                <a:spcPts val="0"/>
              </a:spcAft>
              <a:defRPr sz="135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Feature 1 - 2 lines max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CB41ECE-829F-336E-94EE-D60E253B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7252363" y="260852"/>
            <a:ext cx="4500000" cy="1182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57" dirty="0"/>
              <a:t>NSW Department of Education</a:t>
            </a:r>
            <a:endParaRPr lang="en-AU" sz="857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55639" y="5845747"/>
            <a:ext cx="3612108" cy="397958"/>
          </a:xfrm>
        </p:spPr>
        <p:txBody>
          <a:bodyPr>
            <a:noAutofit/>
          </a:bodyPr>
          <a:lstStyle>
            <a:lvl1pPr>
              <a:defRPr sz="1143">
                <a:solidFill>
                  <a:schemeClr val="tx2"/>
                </a:solidFill>
                <a:latin typeface="+mj-lt"/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r>
              <a:rPr lang="en-AU" dirty="0"/>
              <a:t>School Name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E2431A08-3E21-D710-5665-71B8F91A6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61440" y="231694"/>
            <a:ext cx="4500000" cy="1881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1200" kern="1200">
                <a:solidFill>
                  <a:schemeClr val="bg1"/>
                </a:solidFill>
                <a:latin typeface="Public Sans" pitchFamily="2" charset="0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20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3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ublic Sans"/>
                <a:ea typeface="+mn-ea"/>
                <a:cs typeface="+mn-cs"/>
              </a:rPr>
              <a:t>Solving organic waste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B87286-EB8A-148F-2E2F-45952FE9F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r="1355"/>
          <a:stretch/>
        </p:blipFill>
        <p:spPr>
          <a:xfrm>
            <a:off x="-12265" y="5748280"/>
            <a:ext cx="12216531" cy="1153078"/>
          </a:xfrm>
          <a:prstGeom prst="rect">
            <a:avLst/>
          </a:prstGeom>
        </p:spPr>
      </p:pic>
      <p:pic>
        <p:nvPicPr>
          <p:cNvPr id="19" name="Picture 18" descr="NSW Government logo">
            <a:extLst>
              <a:ext uri="{FF2B5EF4-FFF2-40B4-BE49-F238E27FC236}">
                <a16:creationId xmlns:a16="http://schemas.microsoft.com/office/drawing/2014/main" id="{0F19E43B-2ECB-14E6-28FC-5AF3EF4396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64447" y="6020826"/>
            <a:ext cx="633258" cy="5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1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54">
          <p15:clr>
            <a:srgbClr val="FBAE40"/>
          </p15:clr>
        </p15:guide>
        <p15:guide id="2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FED08CF-2518-2327-406C-6026029FD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0000" y="0"/>
            <a:ext cx="777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B4648-D1B6-2648-37DC-35CC3262B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0000" y="360000"/>
            <a:ext cx="0" cy="619277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6070B46-EC77-177A-DA25-5155F929B1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97" y="1259999"/>
            <a:ext cx="6948000" cy="2700000"/>
          </a:xfrm>
          <a:ln>
            <a:noFill/>
          </a:ln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1481CC-14AE-44A2-E62B-3050FD802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99997" y="360000"/>
            <a:ext cx="3599996" cy="68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5A48081-2B8F-CBA5-A4D1-4D0CEEEDB3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7" y="4248000"/>
            <a:ext cx="6947996" cy="1152000"/>
          </a:xfrm>
        </p:spPr>
        <p:txBody>
          <a:bodyPr anchor="b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ED1A4F-C99E-03ED-E8E3-C614DDDC05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7" y="5832773"/>
            <a:ext cx="3600000" cy="3960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0E763D3-A13C-06E4-9014-2E3B13407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0" y="6264773"/>
            <a:ext cx="3599999" cy="288000"/>
          </a:xfrm>
        </p:spPr>
        <p:txBody>
          <a:bodyPr anchor="b" anchorCtr="0"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F13F42-B330-47E5-3F90-36734EC08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47995" y="5832773"/>
            <a:ext cx="2700000" cy="720000"/>
          </a:xfrm>
        </p:spPr>
        <p:txBody>
          <a:bodyPr anchor="b">
            <a:noAutofit/>
          </a:bodyPr>
          <a:lstStyle>
            <a:lvl1pPr algn="r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EA5A75-B013-2CCC-2269-682E37F0B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6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795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1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7A2D9F-61E4-43DD-AEE4-7DB03212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4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8"/>
            <a:ext cx="4500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1" y="1044000"/>
            <a:ext cx="4500000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1" y="3707999"/>
            <a:ext cx="4500000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BD988A2-69DC-6498-35F1-5A52AD30C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5039998"/>
            <a:ext cx="4499999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B4A246-8750-3B76-6335-2AB1425737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7" y="5327998"/>
            <a:ext cx="449999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B9A9D47-05D2-409D-A941-8374F9F8E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99" y="6192000"/>
            <a:ext cx="4499999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0" y="0"/>
            <a:ext cx="2880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19999" y="0"/>
            <a:ext cx="26518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61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accent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accent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9941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646A5C8-9FAD-4A32-B2BD-9D5DD5101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  <a:latin typeface="Public Sans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83C022-C11C-47A8-B2C6-38BBC7F57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0000" y="360000"/>
            <a:ext cx="0" cy="6192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E3775B0C-7FFD-4E7F-AC26-D5F1E787B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Public Sans" pitchFamily="2" charset="0"/>
              </a:defRPr>
            </a:lvl1pPr>
          </a:lstStyle>
          <a:p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999" y="1044000"/>
            <a:ext cx="6191997" cy="2520000"/>
          </a:xfrm>
          <a:ln>
            <a:noFill/>
          </a:ln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33BD13-5953-47AF-A601-951A768FE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00" y="3708000"/>
            <a:ext cx="6191996" cy="118800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C58E93-7580-E9FF-6148-0F5E54547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0000" y="5039998"/>
            <a:ext cx="6191993" cy="28800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spcAft>
                <a:spcPts val="0"/>
              </a:spcAft>
              <a:defRPr sz="1800" b="0">
                <a:solidFill>
                  <a:schemeClr val="bg1"/>
                </a:solidFill>
                <a:latin typeface="+mj-lt"/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629B0-A42C-4FB6-B454-03D8AB00E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000" y="5327998"/>
            <a:ext cx="6191989" cy="792000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AU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C583E1C-2B14-0034-2E56-1DF5C19C5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0000" y="6192000"/>
            <a:ext cx="6191993" cy="360000"/>
          </a:xfrm>
        </p:spPr>
        <p:txBody>
          <a:bodyPr anchor="b" anchorCtr="0">
            <a:noAutofit/>
          </a:bodyPr>
          <a:lstStyle>
            <a:lvl1pPr algn="l"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 Month YY20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081598-8EF9-4067-828C-DA3306F3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28000" y="0"/>
            <a:ext cx="3708000" cy="6858000"/>
          </a:xfrm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944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NSW Government logo">
            <a:extLst>
              <a:ext uri="{FF2B5EF4-FFF2-40B4-BE49-F238E27FC236}">
                <a16:creationId xmlns:a16="http://schemas.microsoft.com/office/drawing/2014/main" id="{CCBF5FED-71CD-4122-8BE4-CA4C03A99224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000" y="360321"/>
            <a:ext cx="630000" cy="6848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20000"/>
            <a:ext cx="11484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24000" y="6516000"/>
            <a:ext cx="720000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10A01DC5-1685-4615-8240-15192985C6A2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AFF8C-6EAC-4301-9800-49DD3EDD3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-2622931" y="14626"/>
            <a:ext cx="2544960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IN DESKTOP APP</a:t>
            </a:r>
          </a:p>
          <a:p>
            <a:pPr marL="163681" marR="0" lvl="0" indent="-163681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will enable full functionality of the template.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A SLIDE STYLE FROM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tab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Slide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Choose layout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layout goes awry, select Reset</a:t>
            </a: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5 levels of formatted text available.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Please move between text  levels using the increase/decrease button on the menu above.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SLIDE BACKGROUND/COLOUR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Format Background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colour from palette 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or Texture Fill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image 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REPLACE IMAGE IN SHAPE OR ON PAGE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Picture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 your image</a:t>
            </a:r>
          </a:p>
          <a:p>
            <a:pPr marL="0" indent="0" algn="l">
              <a:buFont typeface="+mj-lt"/>
              <a:buNone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icon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new image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REPOSITION IMAGE WITHIN SHAPE 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image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Picture Format menu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US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on Crop button dropdown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fit the whole image inside select FIT</a:t>
            </a:r>
          </a:p>
          <a:p>
            <a:pPr marL="239178" indent="-239178" algn="l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use only a portion select FILL then crop, move or resize image to show properly within shape.</a:t>
            </a:r>
          </a:p>
          <a:p>
            <a:pPr marL="163681" indent="-163681" algn="l">
              <a:buFont typeface="+mj-lt"/>
              <a:buNone/>
            </a:pPr>
            <a:endParaRPr lang="en-AU" sz="800" b="1" kern="1200" baseline="0" noProof="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3681" indent="-163681" algn="l">
              <a:buFont typeface="+mj-lt"/>
              <a:buNone/>
            </a:pPr>
            <a:r>
              <a:rPr lang="en-AU" sz="800" b="1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ADD/CHANGE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Menu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Header &amp; Footer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Tick to activate/Untick to remove</a:t>
            </a:r>
          </a:p>
          <a:p>
            <a:pPr marL="239178" lvl="0" indent="-239178" algn="l" defTabSz="1219170" rtl="0" eaLnBrk="1" latinLnBrk="0" hangingPunct="1">
              <a:buFont typeface="+mj-lt"/>
              <a:buAutoNum type="arabicPeriod"/>
            </a:pPr>
            <a:r>
              <a:rPr lang="en-AU" sz="800" b="0" kern="1200" baseline="0" noProof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97C0B-0C24-4334-9150-A2D01FE29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931" y="1682950"/>
            <a:ext cx="632972" cy="2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3" r:id="rId2"/>
    <p:sldLayoutId id="2147483702" r:id="rId3"/>
    <p:sldLayoutId id="2147483688" r:id="rId4"/>
    <p:sldLayoutId id="2147483705" r:id="rId5"/>
    <p:sldLayoutId id="2147483668" r:id="rId6"/>
    <p:sldLayoutId id="2147483704" r:id="rId7"/>
    <p:sldLayoutId id="2147483671" r:id="rId8"/>
    <p:sldLayoutId id="2147483706" r:id="rId9"/>
    <p:sldLayoutId id="2147483673" r:id="rId10"/>
    <p:sldLayoutId id="2147483700" r:id="rId11"/>
    <p:sldLayoutId id="2147483674" r:id="rId12"/>
    <p:sldLayoutId id="2147483701" r:id="rId13"/>
    <p:sldLayoutId id="2147483707" r:id="rId14"/>
    <p:sldLayoutId id="2147483708" r:id="rId15"/>
    <p:sldLayoutId id="2147483675" r:id="rId16"/>
    <p:sldLayoutId id="2147483676" r:id="rId17"/>
    <p:sldLayoutId id="2147483662" r:id="rId18"/>
    <p:sldLayoutId id="2147483690" r:id="rId19"/>
    <p:sldLayoutId id="2147483672" r:id="rId20"/>
    <p:sldLayoutId id="2147483691" r:id="rId21"/>
    <p:sldLayoutId id="2147483677" r:id="rId22"/>
    <p:sldLayoutId id="2147483692" r:id="rId23"/>
    <p:sldLayoutId id="2147483678" r:id="rId24"/>
    <p:sldLayoutId id="2147483698" r:id="rId25"/>
    <p:sldLayoutId id="2147483699" r:id="rId26"/>
    <p:sldLayoutId id="2147483689" r:id="rId27"/>
    <p:sldLayoutId id="2147483664" r:id="rId28"/>
    <p:sldLayoutId id="2147483693" r:id="rId29"/>
    <p:sldLayoutId id="2147483684" r:id="rId30"/>
    <p:sldLayoutId id="2147483694" r:id="rId31"/>
    <p:sldLayoutId id="2147483679" r:id="rId32"/>
    <p:sldLayoutId id="2147483695" r:id="rId33"/>
    <p:sldLayoutId id="2147483687" r:id="rId34"/>
    <p:sldLayoutId id="2147483696" r:id="rId35"/>
    <p:sldLayoutId id="2147483680" r:id="rId36"/>
    <p:sldLayoutId id="2147483681" r:id="rId37"/>
    <p:sldLayoutId id="2147483682" r:id="rId38"/>
    <p:sldLayoutId id="2147483697" r:id="rId39"/>
    <p:sldLayoutId id="2147483685" r:id="rId40"/>
    <p:sldLayoutId id="2147483686" r:id="rId41"/>
    <p:sldLayoutId id="2147483665" r:id="rId42"/>
    <p:sldLayoutId id="2147483666" r:id="rId43"/>
    <p:sldLayoutId id="2147483667" r:id="rId44"/>
    <p:sldLayoutId id="2147483709" r:id="rId45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Times New Roman" panose="02020603050405020304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2085C0-3942-5288-A2EC-C026B7345F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999" y="359998"/>
            <a:ext cx="6192000" cy="68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NSW Department of Education</a:t>
            </a:r>
            <a:endParaRPr lang="en-AU" dirty="0"/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4FA210F-6505-3727-5ECD-5F5F79CC5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1044000"/>
            <a:ext cx="6191997" cy="2520000"/>
          </a:xfrm>
        </p:spPr>
        <p:txBody>
          <a:bodyPr/>
          <a:lstStyle/>
          <a:p>
            <a:r>
              <a:rPr lang="en-AU" sz="4800" dirty="0"/>
              <a:t>Settin</a:t>
            </a:r>
            <a:r>
              <a:rPr lang="en-AU" dirty="0"/>
              <a:t>g up</a:t>
            </a:r>
            <a:r>
              <a:rPr lang="en-AU" sz="4800" dirty="0"/>
              <a:t> your compost</a:t>
            </a:r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D913F13-9128-85EF-186A-9C6D501D7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3708000"/>
            <a:ext cx="6191996" cy="1188000"/>
          </a:xfrm>
        </p:spPr>
        <p:txBody>
          <a:bodyPr/>
          <a:lstStyle/>
          <a:p>
            <a:r>
              <a:rPr lang="en-A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Managing an effective school compost system</a:t>
            </a:r>
          </a:p>
          <a:p>
            <a:r>
              <a:rPr lang="en-A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Solving Organic Waste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3FD5562-383A-F900-028C-166C700773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0000" y="5039998"/>
            <a:ext cx="6191993" cy="28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B9E9EB4-A915-575F-8004-1427EEF22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0000" y="5327998"/>
            <a:ext cx="6191989" cy="7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3862D38F-7F54-E697-B6ED-18736FF075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0000" y="6192000"/>
            <a:ext cx="6191993" cy="360000"/>
          </a:xfrm>
        </p:spPr>
        <p:txBody>
          <a:bodyPr/>
          <a:lstStyle/>
          <a:p>
            <a:r>
              <a:rPr lang="en-US" dirty="0"/>
              <a:t>DD Month 2025</a:t>
            </a:r>
          </a:p>
        </p:txBody>
      </p:sp>
      <p:pic>
        <p:nvPicPr>
          <p:cNvPr id="6" name="Picture Placeholder 5" descr="A group of people in a garden&#10;&#10;Description automatically generated">
            <a:extLst>
              <a:ext uri="{FF2B5EF4-FFF2-40B4-BE49-F238E27FC236}">
                <a16:creationId xmlns:a16="http://schemas.microsoft.com/office/drawing/2014/main" id="{9E170CB3-CC4C-0A6F-C5A2-91A5EF335F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t="4197" r="73101" b="15385"/>
          <a:stretch/>
        </p:blipFill>
        <p:spPr>
          <a:xfrm>
            <a:off x="7101496" y="0"/>
            <a:ext cx="3708000" cy="6858000"/>
          </a:xfrm>
        </p:spPr>
      </p:pic>
    </p:spTree>
    <p:extLst>
      <p:ext uri="{BB962C8B-B14F-4D97-AF65-F5344CB8AC3E}">
        <p14:creationId xmlns:p14="http://schemas.microsoft.com/office/powerpoint/2010/main" val="1007545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B7EC9-E59E-AE58-6E8A-01233FCB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2B60B-F911-A1E5-31A9-C6B78090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7. ‘Seed’ the compost bin with some rich alive soil or mature compost</a:t>
            </a:r>
            <a:endParaRPr lang="en-AU" dirty="0"/>
          </a:p>
        </p:txBody>
      </p:sp>
      <p:pic>
        <p:nvPicPr>
          <p:cNvPr id="8" name="Content Placeholder 4" descr="A picture containing cake, chocolate, piece, slice&#10;&#10;Description automatically generated">
            <a:extLst>
              <a:ext uri="{FF2B5EF4-FFF2-40B4-BE49-F238E27FC236}">
                <a16:creationId xmlns:a16="http://schemas.microsoft.com/office/drawing/2014/main" id="{13BC51C5-AEB1-1B0D-E2FB-184A5FBF52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r="22682" b="-1"/>
          <a:stretch/>
        </p:blipFill>
        <p:spPr>
          <a:xfrm>
            <a:off x="3777620" y="1620000"/>
            <a:ext cx="4648760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57DED-011E-AF44-255A-6AC7EEEF6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415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F95-7E65-49B2-BBCB-655CE174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F970-2D78-5F4C-106D-DF67E82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8. Now you are ready to start adding food scraps and following the Compost Recipe and ADAM principles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481-2E6B-A9A3-04B5-E0301262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FEAAF-C8D6-9EB1-DFD8-CD04F5FED2F5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This compost bin will have a GREEN lid and is a FEED ME or GO BIN.</a:t>
            </a:r>
            <a:endParaRPr lang="en-AU" sz="1800" dirty="0"/>
          </a:p>
        </p:txBody>
      </p:sp>
      <p:pic>
        <p:nvPicPr>
          <p:cNvPr id="19" name="Picture 18" descr="A person putting leaves into a trash can&#10;&#10;Description automatically generated">
            <a:extLst>
              <a:ext uri="{FF2B5EF4-FFF2-40B4-BE49-F238E27FC236}">
                <a16:creationId xmlns:a16="http://schemas.microsoft.com/office/drawing/2014/main" id="{9CF943CB-B64B-648D-5C87-FB2F98A4F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/>
          <a:stretch/>
        </p:blipFill>
        <p:spPr>
          <a:xfrm>
            <a:off x="3726970" y="1620000"/>
            <a:ext cx="4750059" cy="45360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412157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BCF95-7E65-49B2-BBCB-655CE174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F970-2D78-5F4C-106D-DF67E8228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9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. Managing your compost with the </a:t>
            </a:r>
            <a:r>
              <a:rPr lang="en-US" sz="4800" kern="1200" dirty="0">
                <a:solidFill>
                  <a:srgbClr val="FF0000"/>
                </a:solidFill>
                <a:ea typeface="+mj-ea"/>
                <a:cs typeface="+mj-cs"/>
              </a:rPr>
              <a:t>A</a:t>
            </a:r>
            <a:r>
              <a:rPr lang="en-US" sz="4800" kern="1200" dirty="0">
                <a:solidFill>
                  <a:srgbClr val="00B050"/>
                </a:solidFill>
                <a:ea typeface="+mj-ea"/>
                <a:cs typeface="+mj-cs"/>
              </a:rPr>
              <a:t>D</a:t>
            </a:r>
            <a:r>
              <a:rPr lang="en-US" sz="4800" kern="1200" dirty="0">
                <a:solidFill>
                  <a:srgbClr val="FFC000"/>
                </a:solidFill>
                <a:ea typeface="+mj-ea"/>
                <a:cs typeface="+mj-cs"/>
              </a:rPr>
              <a:t>A</a:t>
            </a:r>
            <a:r>
              <a:rPr lang="en-US" sz="4800" kern="1200" dirty="0">
                <a:solidFill>
                  <a:srgbClr val="00B0F0"/>
                </a:solidFill>
                <a:ea typeface="+mj-ea"/>
                <a:cs typeface="+mj-cs"/>
              </a:rPr>
              <a:t>M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 </a:t>
            </a:r>
            <a:r>
              <a:rPr lang="en-US" sz="3600" dirty="0"/>
              <a:t>p</a:t>
            </a:r>
            <a:r>
              <a:rPr lang="en-US" sz="3600" kern="1200" dirty="0">
                <a:solidFill>
                  <a:schemeClr val="tx1"/>
                </a:solidFill>
                <a:ea typeface="+mj-ea"/>
                <a:cs typeface="+mj-cs"/>
              </a:rPr>
              <a:t>rinciples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03481-2E6B-A9A3-04B5-E03012629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0318B-101F-DFDC-A7C9-4D505407D7A4}"/>
              </a:ext>
            </a:extLst>
          </p:cNvPr>
          <p:cNvSpPr txBox="1"/>
          <p:nvPr/>
        </p:nvSpPr>
        <p:spPr>
          <a:xfrm>
            <a:off x="359999" y="1620000"/>
            <a:ext cx="8732485" cy="44845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2400"/>
              </a:spcAft>
            </a:pPr>
            <a:r>
              <a:rPr lang="en-US" sz="2400" dirty="0">
                <a:solidFill>
                  <a:srgbClr val="FF0000"/>
                </a:solidFill>
              </a:rPr>
              <a:t>Aliveness</a:t>
            </a:r>
            <a:r>
              <a:rPr lang="en-US" sz="1800" dirty="0"/>
              <a:t> - worms &amp; microscopic organisms are doing all the work!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rgbClr val="00B050"/>
                </a:solidFill>
              </a:rPr>
              <a:t>Diversity</a:t>
            </a:r>
            <a:r>
              <a:rPr lang="en-US" sz="1800" dirty="0"/>
              <a:t> - variety is the spice of life! 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rgbClr val="FFC000"/>
                </a:solidFill>
              </a:rPr>
              <a:t>Aeration</a:t>
            </a:r>
            <a:r>
              <a:rPr lang="en-US" sz="1800" dirty="0"/>
              <a:t> - worms &amp; microscopic organisms breathe! </a:t>
            </a:r>
          </a:p>
          <a:p>
            <a:pPr>
              <a:spcAft>
                <a:spcPts val="2400"/>
              </a:spcAft>
            </a:pPr>
            <a:r>
              <a:rPr lang="en-US" sz="2400" dirty="0">
                <a:solidFill>
                  <a:srgbClr val="00B0F0"/>
                </a:solidFill>
              </a:rPr>
              <a:t>Moisture</a:t>
            </a:r>
            <a:r>
              <a:rPr lang="en-US" sz="1800" dirty="0"/>
              <a:t> - keep the compost heap moist all the time!</a:t>
            </a:r>
          </a:p>
        </p:txBody>
      </p:sp>
    </p:spTree>
    <p:extLst>
      <p:ext uri="{BB962C8B-B14F-4D97-AF65-F5344CB8AC3E}">
        <p14:creationId xmlns:p14="http://schemas.microsoft.com/office/powerpoint/2010/main" val="223074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06FDA-0119-6588-692E-0B11DE24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71D0-8A9D-60F6-4EEB-D6C3B11A1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77585"/>
            <a:ext cx="10507292" cy="10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Aliveness</a:t>
            </a:r>
            <a:r>
              <a:rPr lang="en-US" dirty="0"/>
              <a:t> – respect for all life, seen and unseen</a:t>
            </a:r>
            <a:endParaRPr lang="en-AU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925CD91-C059-E811-7DA5-5ABC946CC4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65"/>
          <a:stretch/>
        </p:blipFill>
        <p:spPr>
          <a:xfrm>
            <a:off x="360000" y="1800000"/>
            <a:ext cx="5616000" cy="4320000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680E1CA-FDDD-72D9-DC36-0664B1A45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27" r="1803"/>
          <a:stretch/>
        </p:blipFill>
        <p:spPr bwMode="auto">
          <a:xfrm>
            <a:off x="6228000" y="1800000"/>
            <a:ext cx="5616000" cy="4320000"/>
          </a:xfrm>
          <a:prstGeom prst="rect">
            <a:avLst/>
          </a:prstGeo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86789-0C96-B9A0-F377-1271DB37D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262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EAEF5-6F7D-CE9D-4C77-6AB731CF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013A-4DAD-B307-38B5-0A3373318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Diversity</a:t>
            </a:r>
            <a:r>
              <a:rPr lang="en-US" dirty="0"/>
              <a:t> (variety) – a 50/50 mix of food scraps and garden mulch</a:t>
            </a:r>
            <a:endParaRPr lang="en-AU" dirty="0"/>
          </a:p>
        </p:txBody>
      </p:sp>
      <p:pic>
        <p:nvPicPr>
          <p:cNvPr id="5" name="Picture 4" descr="A person putting leaves into a trash can&#10;&#10;Description automatically generated">
            <a:extLst>
              <a:ext uri="{FF2B5EF4-FFF2-40B4-BE49-F238E27FC236}">
                <a16:creationId xmlns:a16="http://schemas.microsoft.com/office/drawing/2014/main" id="{A685EB49-3770-890D-4665-4F5F3F90F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/>
          <a:stretch/>
        </p:blipFill>
        <p:spPr>
          <a:xfrm>
            <a:off x="3726970" y="1620000"/>
            <a:ext cx="4750059" cy="4536000"/>
          </a:xfrm>
          <a:prstGeom prst="rect">
            <a:avLst/>
          </a:prstGeom>
          <a:noFill/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E1B8E-FEDA-6355-C7D8-9A1ECA210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826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C297B-E634-80EF-AFDD-85CA282D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D0969-745C-5A4B-5BB2-CF3B4474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Air.</a:t>
            </a:r>
            <a:r>
              <a:rPr lang="en-US" dirty="0"/>
              <a:t> Mix </a:t>
            </a:r>
            <a:r>
              <a:rPr lang="en-US" dirty="0" err="1"/>
              <a:t>mix</a:t>
            </a:r>
            <a:r>
              <a:rPr lang="en-US" dirty="0"/>
              <a:t> </a:t>
            </a:r>
            <a:r>
              <a:rPr lang="en-US" dirty="0" err="1"/>
              <a:t>mix</a:t>
            </a:r>
            <a:r>
              <a:rPr lang="en-US" dirty="0"/>
              <a:t>. </a:t>
            </a:r>
            <a:r>
              <a:rPr lang="en-US" dirty="0">
                <a:solidFill>
                  <a:srgbClr val="FFC000"/>
                </a:solidFill>
              </a:rPr>
              <a:t>Aeration</a:t>
            </a:r>
            <a:r>
              <a:rPr lang="en-US" dirty="0"/>
              <a:t> is Key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7731E8-C36A-157F-BC58-0C2160F347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27307"/>
          <a:stretch/>
        </p:blipFill>
        <p:spPr bwMode="auto">
          <a:xfrm>
            <a:off x="3288000" y="1761364"/>
            <a:ext cx="5616000" cy="4320000"/>
          </a:xfrm>
          <a:prstGeom prst="rect">
            <a:avLst/>
          </a:prstGeom>
          <a:noFill/>
          <a:ln w="920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19656-92BF-8ADF-5FD3-6F720697B6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233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BE1AE-D3E5-2B9F-7DB4-C5424C697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4B1DC-1616-0468-957B-08C75B24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Moisture. </a:t>
            </a:r>
            <a:r>
              <a:rPr lang="en-US" dirty="0"/>
              <a:t>Add enough so the compost is like a damp sponge</a:t>
            </a:r>
          </a:p>
        </p:txBody>
      </p:sp>
      <p:pic>
        <p:nvPicPr>
          <p:cNvPr id="5" name="Picture 3" descr="241.jpg">
            <a:extLst>
              <a:ext uri="{FF2B5EF4-FFF2-40B4-BE49-F238E27FC236}">
                <a16:creationId xmlns:a16="http://schemas.microsoft.com/office/drawing/2014/main" id="{E4B0958B-643C-6E1B-85AE-F7EE038D0B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73" r="-2" b="23394"/>
          <a:stretch/>
        </p:blipFill>
        <p:spPr bwMode="auto">
          <a:xfrm>
            <a:off x="3069059" y="1709678"/>
            <a:ext cx="5616000" cy="4320000"/>
          </a:xfrm>
          <a:prstGeom prst="rect">
            <a:avLst/>
          </a:prstGeom>
          <a:solidFill>
            <a:srgbClr val="FFFFFF"/>
          </a:solidFill>
          <a:ln w="92075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DDE70-29C1-78F4-F52C-D6098466E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661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4FE29-B614-39D9-CE41-1F5F8D374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8238-1D14-ED5C-BEFC-31DCED29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Mature compost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3B51B-4E24-5233-B331-A9A83A6231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121D0-AC01-72E6-17AA-8D57D59B90C8}"/>
              </a:ext>
            </a:extLst>
          </p:cNvPr>
          <p:cNvSpPr txBox="1"/>
          <p:nvPr/>
        </p:nvSpPr>
        <p:spPr>
          <a:xfrm>
            <a:off x="359999" y="1774547"/>
            <a:ext cx="4495335" cy="37762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When this bin is full it needs to mature for 6-8 weeks. </a:t>
            </a:r>
            <a:endParaRPr lang="en-A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Change the lid to a RED LID. </a:t>
            </a:r>
            <a:endParaRPr lang="en-A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Keep this maturing bin MOIST AND MIX IT and add a little dolomite lime weekly.</a:t>
            </a: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Optional - add </a:t>
            </a:r>
            <a:r>
              <a:rPr lang="en-US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pelletised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manure WEEKLY </a:t>
            </a:r>
            <a:endParaRPr lang="en-A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When it looks like beautiful rich dark soil it can be added to your school gardens.</a:t>
            </a:r>
            <a:endParaRPr lang="en-AU" sz="1800" dirty="0"/>
          </a:p>
        </p:txBody>
      </p:sp>
      <p:pic>
        <p:nvPicPr>
          <p:cNvPr id="10" name="Picture 9" descr="A group of children wearing matching outfits&#10;&#10;Description automatically generated">
            <a:extLst>
              <a:ext uri="{FF2B5EF4-FFF2-40B4-BE49-F238E27FC236}">
                <a16:creationId xmlns:a16="http://schemas.microsoft.com/office/drawing/2014/main" id="{52C7E280-C54E-C8E7-DA93-9426219A5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9" b="14241"/>
          <a:stretch/>
        </p:blipFill>
        <p:spPr>
          <a:xfrm>
            <a:off x="6688501" y="1774547"/>
            <a:ext cx="5143500" cy="43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3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6852-7BDE-39E4-8C65-3913F87E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47C48-1DAC-CEAD-D185-57755BF5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Acknowledgements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737A1-78A6-90F5-19F5-D988B9C0D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AU"/>
          </a:p>
        </p:txBody>
      </p:sp>
      <p:pic>
        <p:nvPicPr>
          <p:cNvPr id="5" name="Picture 4" descr="A close-up of a label&#10;&#10;Description automatically generated">
            <a:extLst>
              <a:ext uri="{FF2B5EF4-FFF2-40B4-BE49-F238E27FC236}">
                <a16:creationId xmlns:a16="http://schemas.microsoft.com/office/drawing/2014/main" id="{2E32ACA9-4890-0D1B-F7A9-E7023E61E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b="23240"/>
          <a:stretch/>
        </p:blipFill>
        <p:spPr>
          <a:xfrm>
            <a:off x="360000" y="2086049"/>
            <a:ext cx="11520594" cy="1097827"/>
          </a:xfrm>
          <a:prstGeom prst="rect">
            <a:avLst/>
          </a:prstGeom>
        </p:spPr>
      </p:pic>
      <p:pic>
        <p:nvPicPr>
          <p:cNvPr id="6" name="Picture 5" descr="Blue circles in different directions&#10;&#10;Description automatically generated with medium confidence">
            <a:extLst>
              <a:ext uri="{FF2B5EF4-FFF2-40B4-BE49-F238E27FC236}">
                <a16:creationId xmlns:a16="http://schemas.microsoft.com/office/drawing/2014/main" id="{9039A0DA-A53C-1A60-0E1E-01C729DF1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5" y="3862238"/>
            <a:ext cx="4116750" cy="119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2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882AD1-EB00-44C4-91C4-895F292B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</a:t>
            </a:r>
            <a:br>
              <a:rPr lang="en-AU" dirty="0"/>
            </a:br>
            <a:r>
              <a:rPr lang="en-AU" dirty="0"/>
              <a:t>of Country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14B04-63BF-42AD-AD2E-E5927BC9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>
                <a:solidFill>
                  <a:srgbClr val="22272B"/>
                </a:solidFill>
              </a:rPr>
              <a:t>We recognise the Ongoing Custodians of the lands and waterways where we work and live. We pay respect to Elders past and present as ongoing teachers of knowledge, </a:t>
            </a:r>
            <a:r>
              <a:rPr lang="en-AU" dirty="0" err="1">
                <a:solidFill>
                  <a:srgbClr val="22272B"/>
                </a:solidFill>
              </a:rPr>
              <a:t>songlines</a:t>
            </a:r>
            <a:r>
              <a:rPr lang="en-AU" dirty="0">
                <a:solidFill>
                  <a:srgbClr val="22272B"/>
                </a:solidFill>
              </a:rPr>
              <a:t> and stories. </a:t>
            </a:r>
          </a:p>
          <a:p>
            <a:r>
              <a:rPr lang="en-AU" dirty="0">
                <a:solidFill>
                  <a:srgbClr val="22272B"/>
                </a:solidFill>
              </a:rPr>
              <a:t>We strive to ensure every Aboriginal and Torres Strait Islander learner in NSW achieves their potential through education.</a:t>
            </a:r>
          </a:p>
        </p:txBody>
      </p:sp>
      <p:pic>
        <p:nvPicPr>
          <p:cNvPr id="5" name="Picture Placeholder 4" descr="A group of people around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D21F6F7-F17E-B2BD-8A30-E8C3143232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40000" cy="6858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A390EF-92D0-22E0-CD71-8AF994C3B7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2E57-FAEE-4DD9-AA26-6A2BF26727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1DC5-1685-4615-8240-15192985C6A2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82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B0134-F994-9BEF-4150-75528B659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BDF98-ACC6-7C7D-7CAF-A0F4DBC6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Equipment needed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8DCC7-FF4A-1DCA-1FA0-319251D877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CA4759-C496-8327-06F9-2CB422FFF936}"/>
              </a:ext>
            </a:extLst>
          </p:cNvPr>
          <p:cNvSpPr txBox="1"/>
          <p:nvPr/>
        </p:nvSpPr>
        <p:spPr>
          <a:xfrm>
            <a:off x="360000" y="1620000"/>
            <a:ext cx="5963528" cy="46123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Compost bins and lids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Compost spiral mixing tool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Garden lime/dolomite/Worm Farm &amp; Compost Conditioner 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Rodent proof barrier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Hessian sacks or compost blankets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Woody mulch/twigs/dry leaves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Access to water</a:t>
            </a:r>
          </a:p>
          <a:p>
            <a:pPr marL="358775" indent="-3587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+mj-ea"/>
                <a:cs typeface="+mj-cs"/>
              </a:rPr>
              <a:t>Gloves.</a:t>
            </a:r>
            <a:endParaRPr lang="en-AU" sz="1800" dirty="0"/>
          </a:p>
        </p:txBody>
      </p:sp>
      <p:pic>
        <p:nvPicPr>
          <p:cNvPr id="6" name="Picture 5" descr="A close-up of a hat&#10;&#10;Description automatically generated with low confidence">
            <a:extLst>
              <a:ext uri="{FF2B5EF4-FFF2-40B4-BE49-F238E27FC236}">
                <a16:creationId xmlns:a16="http://schemas.microsoft.com/office/drawing/2014/main" id="{0D3CEF43-EC57-D49A-E52C-B035E9E4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r="12982" b="-4"/>
          <a:stretch/>
        </p:blipFill>
        <p:spPr>
          <a:xfrm>
            <a:off x="8551572" y="3220248"/>
            <a:ext cx="3280428" cy="276671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38FBA-B9F8-372B-7ADC-02EDC1130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186" b="-3"/>
          <a:stretch/>
        </p:blipFill>
        <p:spPr>
          <a:xfrm rot="16200000">
            <a:off x="6164897" y="3716195"/>
            <a:ext cx="2732331" cy="1809203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pic>
        <p:nvPicPr>
          <p:cNvPr id="8" name="Picture 7" descr="A close-up of a pole&#10;&#10;Description automatically generated">
            <a:extLst>
              <a:ext uri="{FF2B5EF4-FFF2-40B4-BE49-F238E27FC236}">
                <a16:creationId xmlns:a16="http://schemas.microsoft.com/office/drawing/2014/main" id="{EBA0E4BF-827B-0434-4A2B-C9A852E2F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25775" y="-314645"/>
            <a:ext cx="1618909" cy="521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78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4A181-C787-4B9F-6198-A089E204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901D-6B8C-DD39-6066-3627547D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0651437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1. Choose an accessible and flat area with enough space for at least 3 compost bins</a:t>
            </a:r>
            <a:endParaRPr lang="en-AU" dirty="0"/>
          </a:p>
        </p:txBody>
      </p:sp>
      <p:pic>
        <p:nvPicPr>
          <p:cNvPr id="7" name="Content Placeholder 4" descr="A picture containing tree, ground, outdoor, dirt&#10;&#10;Description automatically generated">
            <a:extLst>
              <a:ext uri="{FF2B5EF4-FFF2-40B4-BE49-F238E27FC236}">
                <a16:creationId xmlns:a16="http://schemas.microsoft.com/office/drawing/2014/main" id="{BAD35042-D5D0-17F3-B6E9-F1D329EE5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9" t="-1" r="-34985" b="1"/>
          <a:stretch/>
        </p:blipFill>
        <p:spPr>
          <a:xfrm>
            <a:off x="3835990" y="1632032"/>
            <a:ext cx="6017874" cy="4536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8903D-1838-4BDB-5A88-42D05ED09C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73C1F-EA20-DC8F-B162-6044F238115A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There also needs to be adequate room to store woody mulch and other coarse materials used in composting.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28984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5F6DE-7B79-B5CE-A704-FBDBAF345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56B2-F5CB-1F1C-0729-814F8EDE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2. </a:t>
            </a:r>
            <a:r>
              <a:rPr lang="en-US" sz="3600" dirty="0" err="1"/>
              <a:t>Colour</a:t>
            </a:r>
            <a:r>
              <a:rPr lang="en-US" dirty="0"/>
              <a:t>-</a:t>
            </a:r>
            <a:r>
              <a:rPr lang="en-US" sz="3600" dirty="0"/>
              <a:t>coded compost bin lids. 	</a:t>
            </a:r>
            <a:br>
              <a:rPr lang="en-US" sz="3600" dirty="0"/>
            </a:br>
            <a:r>
              <a:rPr lang="en-US" sz="3600" dirty="0"/>
              <a:t>A vital idea for schools!</a:t>
            </a:r>
            <a:endParaRPr lang="en-AU" dirty="0"/>
          </a:p>
        </p:txBody>
      </p:sp>
      <p:pic>
        <p:nvPicPr>
          <p:cNvPr id="5" name="Picture 4" descr="A group of trash cans with a sign&#10;&#10;Description automatically generated">
            <a:extLst>
              <a:ext uri="{FF2B5EF4-FFF2-40B4-BE49-F238E27FC236}">
                <a16:creationId xmlns:a16="http://schemas.microsoft.com/office/drawing/2014/main" id="{0C4D202C-769A-C743-FEE6-765A9E5A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365" b="1"/>
          <a:stretch/>
        </p:blipFill>
        <p:spPr>
          <a:xfrm>
            <a:off x="3827133" y="1620000"/>
            <a:ext cx="4549734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9E9C1-FEF7-DE10-7560-50C054EBC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2307D-3F0D-08AE-E77B-448350A81791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GREEN</a:t>
            </a:r>
            <a:r>
              <a:rPr lang="en-US" sz="1800" dirty="0">
                <a:latin typeface="+mn-lt"/>
                <a:ea typeface="+mn-ea"/>
                <a:cs typeface="+mn-cs"/>
              </a:rPr>
              <a:t>: food scraps and garden mulch</a:t>
            </a:r>
            <a:r>
              <a:rPr lang="en-US" sz="1800" dirty="0"/>
              <a:t>  </a:t>
            </a:r>
            <a:r>
              <a:rPr lang="en-US" sz="180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800" dirty="0">
                <a:latin typeface="+mn-lt"/>
                <a:ea typeface="+mn-ea"/>
                <a:cs typeface="+mn-cs"/>
              </a:rPr>
              <a:t>IN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RED</a:t>
            </a:r>
            <a:r>
              <a:rPr lang="en-US" sz="1800" dirty="0">
                <a:latin typeface="+mn-lt"/>
                <a:ea typeface="+mn-ea"/>
                <a:cs typeface="+mn-cs"/>
              </a:rPr>
              <a:t>: mature compost</a:t>
            </a:r>
            <a:r>
              <a:rPr lang="en-US" sz="1800" dirty="0"/>
              <a:t>  </a:t>
            </a:r>
            <a:r>
              <a:rPr lang="en-US" sz="1800" dirty="0"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+mn-lt"/>
                <a:ea typeface="+mn-ea"/>
                <a:cs typeface="+mn-cs"/>
              </a:rPr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197085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4270D-60E2-1FEA-CC3C-939C2C0D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9776-53D4-CF39-FFA0-D978B0BC6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3. </a:t>
            </a:r>
            <a:r>
              <a:rPr lang="en-US"/>
              <a:t>To prevent rodents use perforated galvanized metal sheeting to place compost bins on top of</a:t>
            </a:r>
            <a:endParaRPr lang="en-AU" dirty="0"/>
          </a:p>
        </p:txBody>
      </p:sp>
      <p:pic>
        <p:nvPicPr>
          <p:cNvPr id="3" name="Picture 2" descr="A picture containing outdoor, car, curb&#10;&#10;Description automatically generated">
            <a:extLst>
              <a:ext uri="{FF2B5EF4-FFF2-40B4-BE49-F238E27FC236}">
                <a16:creationId xmlns:a16="http://schemas.microsoft.com/office/drawing/2014/main" id="{478DF313-F97D-BA0B-A9AE-18C794DE0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r="21645"/>
          <a:stretch/>
        </p:blipFill>
        <p:spPr>
          <a:xfrm>
            <a:off x="4135462" y="1620000"/>
            <a:ext cx="3933075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11972-41B2-1469-F37B-F74E236B8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C4437-8421-0EF8-AF40-201F7EE083F7}"/>
              </a:ext>
            </a:extLst>
          </p:cNvPr>
          <p:cNvSpPr txBox="1"/>
          <p:nvPr/>
        </p:nvSpPr>
        <p:spPr>
          <a:xfrm>
            <a:off x="360000" y="162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>
                <a:latin typeface="+mn-lt"/>
              </a:rPr>
              <a:t>An alternative is Snake and Mouse wire mesh but this will rust and need replacing every couple of years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96341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0F30-6192-F3F7-52CE-11B0AB56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1894B-7361-23F1-6D41-6D3EFA57E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080000" cy="1008000"/>
          </a:xfrm>
        </p:spPr>
        <p:txBody>
          <a:bodyPr anchor="t">
            <a:normAutofit/>
          </a:bodyPr>
          <a:lstStyle/>
          <a:p>
            <a:r>
              <a:rPr lang="en-US" dirty="0"/>
              <a:t>4. Ensure an adequate space for the storage and delivery of fine woody mulch</a:t>
            </a:r>
            <a:endParaRPr lang="en-AU" dirty="0"/>
          </a:p>
        </p:txBody>
      </p:sp>
      <p:pic>
        <p:nvPicPr>
          <p:cNvPr id="3" name="Content Placeholder 4" descr="A pile of dirt next to a brick wall&#10;&#10;Description automatically generated with low confidence">
            <a:extLst>
              <a:ext uri="{FF2B5EF4-FFF2-40B4-BE49-F238E27FC236}">
                <a16:creationId xmlns:a16="http://schemas.microsoft.com/office/drawing/2014/main" id="{08753311-8B0A-DC51-4C03-7C89E5191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8" r="17506" b="-1"/>
          <a:stretch/>
        </p:blipFill>
        <p:spPr>
          <a:xfrm>
            <a:off x="3777625" y="1620000"/>
            <a:ext cx="4648750" cy="4536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C0AA-6627-12E9-3AA3-4BA134372E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170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CA700-EFD8-A98E-92EC-BA51C7AFE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BDF7-A3CF-25BB-FD30-FF321AF9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0625679" cy="1008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5. You will need collection buckets with lids to collect the food scraps in various places around your school</a:t>
            </a:r>
            <a:endParaRPr lang="en-AU" dirty="0"/>
          </a:p>
        </p:txBody>
      </p:sp>
      <p:pic>
        <p:nvPicPr>
          <p:cNvPr id="11" name="Content Placeholder 12" descr="A picture containing cup, drink, plant&#10;&#10;Description automatically generated">
            <a:extLst>
              <a:ext uri="{FF2B5EF4-FFF2-40B4-BE49-F238E27FC236}">
                <a16:creationId xmlns:a16="http://schemas.microsoft.com/office/drawing/2014/main" id="{60530869-5144-9B80-FFFE-CFCB34CD0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26744" y="1620000"/>
            <a:ext cx="6150511" cy="4536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7C4E5-B75C-F72A-246B-48DF9D3737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6868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71C7F-6E64-4E27-CEA2-1E329B738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DA436-BFB2-243C-92C0-B3962AACD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612800" cy="1008000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6. </a:t>
            </a:r>
            <a:r>
              <a:rPr lang="en-US" sz="3600" dirty="0">
                <a:solidFill>
                  <a:srgbClr val="002060"/>
                </a:solidFill>
              </a:rPr>
              <a:t>To set up your first compost bin, place a layer of woody mulch in the bottom of the compost bin</a:t>
            </a:r>
            <a:endParaRPr lang="en-AU" dirty="0">
              <a:solidFill>
                <a:srgbClr val="002060"/>
              </a:solidFill>
            </a:endParaRPr>
          </a:p>
        </p:txBody>
      </p:sp>
      <p:pic>
        <p:nvPicPr>
          <p:cNvPr id="8" name="Content Placeholder 7" descr="A hand reaching for leaves&#10;&#10;Description automatically generated">
            <a:extLst>
              <a:ext uri="{FF2B5EF4-FFF2-40B4-BE49-F238E27FC236}">
                <a16:creationId xmlns:a16="http://schemas.microsoft.com/office/drawing/2014/main" id="{01942844-9BDC-3372-89FA-3A03444FA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 b="20587"/>
          <a:stretch/>
        </p:blipFill>
        <p:spPr>
          <a:xfrm>
            <a:off x="3866812" y="1800000"/>
            <a:ext cx="4459575" cy="435133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208B-F8DB-7D4E-54BF-BED19C7BB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24000" y="6516000"/>
            <a:ext cx="720000" cy="180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0A01DC5-1685-4615-8240-15192985C6A2}" type="slidenum">
              <a:rPr lang="en-AU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AE27A4-F485-6895-D8E2-401440E3331F}"/>
              </a:ext>
            </a:extLst>
          </p:cNvPr>
          <p:cNvSpPr txBox="1"/>
          <p:nvPr/>
        </p:nvSpPr>
        <p:spPr>
          <a:xfrm>
            <a:off x="360000" y="1800000"/>
            <a:ext cx="3150116" cy="2539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800" dirty="0"/>
              <a:t>Add a hand’s width (10-15cm) and w</a:t>
            </a:r>
            <a:r>
              <a:rPr lang="en-US" sz="1800" dirty="0">
                <a:latin typeface="+mn-lt"/>
              </a:rPr>
              <a:t>ater generously.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855642513"/>
      </p:ext>
    </p:extLst>
  </p:cSld>
  <p:clrMapOvr>
    <a:masterClrMapping/>
  </p:clrMapOvr>
</p:sld>
</file>

<file path=ppt/theme/theme1.xml><?xml version="1.0" encoding="utf-8"?>
<a:theme xmlns:a="http://schemas.openxmlformats.org/drawingml/2006/main" name="NSWG Corporate">
  <a:themeElements>
    <a:clrScheme name="NSWGOV Corporate Red04 Sept 2022">
      <a:dk1>
        <a:srgbClr val="22272B"/>
      </a:dk1>
      <a:lt1>
        <a:srgbClr val="FFFFFF"/>
      </a:lt1>
      <a:dk2>
        <a:srgbClr val="D7153A"/>
      </a:dk2>
      <a:lt2>
        <a:srgbClr val="EBEBEB"/>
      </a:lt2>
      <a:accent1>
        <a:srgbClr val="002664"/>
      </a:accent1>
      <a:accent2>
        <a:srgbClr val="146CFD"/>
      </a:accent2>
      <a:accent3>
        <a:srgbClr val="8CE0FF"/>
      </a:accent3>
      <a:accent4>
        <a:srgbClr val="CBEDFD"/>
      </a:accent4>
      <a:accent5>
        <a:srgbClr val="495054"/>
      </a:accent5>
      <a:accent6>
        <a:srgbClr val="FFE6EA"/>
      </a:accent6>
      <a:hlink>
        <a:srgbClr val="22272B"/>
      </a:hlink>
      <a:folHlink>
        <a:srgbClr val="22272B"/>
      </a:folHlink>
    </a:clrScheme>
    <a:fontScheme name="NSW Gov PPT">
      <a:majorFont>
        <a:latin typeface="Public Sans"/>
        <a:ea typeface=""/>
        <a:cs typeface=""/>
      </a:majorFont>
      <a:minorFont>
        <a:latin typeface="Public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DoE PPT Template 2022 DRAFT" id="{EE3A526C-8D38-9A4D-A42A-078C80723416}" vid="{3CBC06BA-A92D-1648-A71C-24BD71284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Comment xmlns="46dfaa95-281b-415a-be82-fce401c90741" xsi:nil="true"/>
    <Reviewd xmlns="46dfaa95-281b-415a-be82-fce401c90741">false</Reviewd>
    <TaxCatchAll xmlns="daa8625e-3880-45df-acee-de61df76c31d" xsi:nil="true"/>
    <_ip_UnifiedCompliancePolicyProperties xmlns="http://schemas.microsoft.com/sharepoint/v3" xsi:nil="true"/>
    <lcf76f155ced4ddcb4097134ff3c332f xmlns="46dfaa95-281b-415a-be82-fce401c9074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2DD8B28826F47A9C77AD0AA6C83B7" ma:contentTypeVersion="23" ma:contentTypeDescription="Create a new document." ma:contentTypeScope="" ma:versionID="b300ecd1b65d477351b93c9add9b71af">
  <xsd:schema xmlns:xsd="http://www.w3.org/2001/XMLSchema" xmlns:xs="http://www.w3.org/2001/XMLSchema" xmlns:p="http://schemas.microsoft.com/office/2006/metadata/properties" xmlns:ns1="http://schemas.microsoft.com/sharepoint/v3" xmlns:ns2="46dfaa95-281b-415a-be82-fce401c90741" xmlns:ns3="daa8625e-3880-45df-acee-de61df76c31d" targetNamespace="http://schemas.microsoft.com/office/2006/metadata/properties" ma:root="true" ma:fieldsID="0397741b838e6f88bf5ec79bad0d75d9" ns1:_="" ns2:_="" ns3:_="">
    <xsd:import namespace="http://schemas.microsoft.com/sharepoint/v3"/>
    <xsd:import namespace="46dfaa95-281b-415a-be82-fce401c90741"/>
    <xsd:import namespace="daa8625e-3880-45df-acee-de61df76c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Comment" minOccurs="0"/>
                <xsd:element ref="ns2:MediaServiceObjectDetectorVersions" minOccurs="0"/>
                <xsd:element ref="ns2:MediaServiceSearchProperties" minOccurs="0"/>
                <xsd:element ref="ns2:Reviewd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faa95-281b-415a-be82-fce401c907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1f47cd6-212f-4ea2-b6af-f1d1e47bdb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mment" ma:index="26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Reviewd" ma:index="29" ma:displayName="Reviewed" ma:default="0" ma:format="Dropdown" ma:internalName="Review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8625e-3880-45df-acee-de61df76c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926f98a-0937-4615-9f9e-f2cd54c44aba}" ma:internalName="TaxCatchAll" ma:showField="CatchAllData" ma:web="daa8625e-3880-45df-acee-de61df76c3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282F0F-7138-451D-B26C-14B183BC7250}">
  <ds:schemaRefs>
    <ds:schemaRef ds:uri="46dfaa95-281b-415a-be82-fce401c90741"/>
    <ds:schemaRef ds:uri="daa8625e-3880-45df-acee-de61df76c31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320B02-2AC8-4F2F-9795-DAE5454C5E7D}">
  <ds:schemaRefs>
    <ds:schemaRef ds:uri="46dfaa95-281b-415a-be82-fce401c90741"/>
    <ds:schemaRef ds:uri="daa8625e-3880-45df-acee-de61df76c31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012C09-9913-41A4-84A2-298AAA28DC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Star for SI - Session 2</Template>
  <TotalTime>978</TotalTime>
  <Words>552</Words>
  <Application>Microsoft Office PowerPoint</Application>
  <PresentationFormat>Widescreen</PresentationFormat>
  <Paragraphs>87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NSWG Corporate</vt:lpstr>
      <vt:lpstr>Setting up your compost</vt:lpstr>
      <vt:lpstr>Acknowledgement of Country</vt:lpstr>
      <vt:lpstr>Equipment needed</vt:lpstr>
      <vt:lpstr>1. Choose an accessible and flat area with enough space for at least 3 compost bins</vt:lpstr>
      <vt:lpstr>2. Colour-coded compost bin lids.   A vital idea for schools!</vt:lpstr>
      <vt:lpstr>3. To prevent rodents use perforated galvanized metal sheeting to place compost bins on top of</vt:lpstr>
      <vt:lpstr>4. Ensure an adequate space for the storage and delivery of fine woody mulch</vt:lpstr>
      <vt:lpstr>5. You will need collection buckets with lids to collect the food scraps in various places around your school</vt:lpstr>
      <vt:lpstr>6. To set up your first compost bin, place a layer of woody mulch in the bottom of the compost bin</vt:lpstr>
      <vt:lpstr>7. ‘Seed’ the compost bin with some rich alive soil or mature compost</vt:lpstr>
      <vt:lpstr>8. Now you are ready to start adding food scraps and following the Compost Recipe and ADAM principles</vt:lpstr>
      <vt:lpstr>9. Managing your compost with the ADAM principles</vt:lpstr>
      <vt:lpstr>Aliveness – respect for all life, seen and unseen</vt:lpstr>
      <vt:lpstr>Diversity (variety) – a 50/50 mix of food scraps and garden mulch</vt:lpstr>
      <vt:lpstr>Air. Mix mix mix. Aeration is Key</vt:lpstr>
      <vt:lpstr>Moisture. Add enough so the compost is like a damp sponge</vt:lpstr>
      <vt:lpstr>Mature compost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 Stone</dc:creator>
  <cp:lastModifiedBy>Micky Pinkerton</cp:lastModifiedBy>
  <cp:revision>57</cp:revision>
  <dcterms:created xsi:type="dcterms:W3CDTF">2024-12-04T00:24:51Z</dcterms:created>
  <dcterms:modified xsi:type="dcterms:W3CDTF">2025-01-21T05:14:26Z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0x010100EDF2DD8B28826F47A9C77AD0AA6C83B7</vt:lpwstr>
  </property>
  <property fmtid="{D5CDD505-2E9C-101B-9397-08002B2CF9AE}" pid="3" name="MSIP_Label_b603dfd7-d93a-4381-a340-2995d8282205_Enabled">
    <vt:lpwstr>true</vt:lpwstr>
  </property>
  <property fmtid="{D5CDD505-2E9C-101B-9397-08002B2CF9AE}" pid="4" name="MSIP_Label_b603dfd7-d93a-4381-a340-2995d8282205_SetDate">
    <vt:lpwstr>2024-12-08T21:55:23Z</vt:lpwstr>
  </property>
  <property fmtid="{D5CDD505-2E9C-101B-9397-08002B2CF9AE}" pid="5" name="MSIP_Label_b603dfd7-d93a-4381-a340-2995d8282205_Method">
    <vt:lpwstr>Standard</vt:lpwstr>
  </property>
  <property fmtid="{D5CDD505-2E9C-101B-9397-08002B2CF9AE}" pid="6" name="MSIP_Label_b603dfd7-d93a-4381-a340-2995d8282205_Name">
    <vt:lpwstr>OFFICIAL</vt:lpwstr>
  </property>
  <property fmtid="{D5CDD505-2E9C-101B-9397-08002B2CF9AE}" pid="7" name="MSIP_Label_b603dfd7-d93a-4381-a340-2995d8282205_SiteId">
    <vt:lpwstr>05a0e69a-418a-47c1-9c25-9387261bf991</vt:lpwstr>
  </property>
  <property fmtid="{D5CDD505-2E9C-101B-9397-08002B2CF9AE}" pid="8" name="MSIP_Label_b603dfd7-d93a-4381-a340-2995d8282205_ActionId">
    <vt:lpwstr>4cb8ef81-e99f-4bec-afed-3c5a19d9ec92</vt:lpwstr>
  </property>
  <property fmtid="{D5CDD505-2E9C-101B-9397-08002B2CF9AE}" pid="9" name="MSIP_Label_b603dfd7-d93a-4381-a340-2995d8282205_ContentBits">
    <vt:lpwstr>0</vt:lpwstr>
  </property>
  <property fmtid="{D5CDD505-2E9C-101B-9397-08002B2CF9AE}" pid="10" name="MediaServiceImageTags">
    <vt:lpwstr/>
  </property>
</Properties>
</file>