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4"/>
  </p:sldMasterIdLst>
  <p:notesMasterIdLst>
    <p:notesMasterId r:id="rId19"/>
  </p:notesMasterIdLst>
  <p:handoutMasterIdLst>
    <p:handoutMasterId r:id="rId20"/>
  </p:handoutMasterIdLst>
  <p:sldIdLst>
    <p:sldId id="256" r:id="rId5"/>
    <p:sldId id="291" r:id="rId6"/>
    <p:sldId id="2147171253" r:id="rId7"/>
    <p:sldId id="2147171256" r:id="rId8"/>
    <p:sldId id="2147171258" r:id="rId9"/>
    <p:sldId id="2147171257" r:id="rId10"/>
    <p:sldId id="2147171297" r:id="rId11"/>
    <p:sldId id="2147171236" r:id="rId12"/>
    <p:sldId id="2147171261" r:id="rId13"/>
    <p:sldId id="2147171298" r:id="rId14"/>
    <p:sldId id="2147171260" r:id="rId15"/>
    <p:sldId id="2147171296" r:id="rId16"/>
    <p:sldId id="2147171264" r:id="rId17"/>
    <p:sldId id="2147171315" r:id="rId18"/>
  </p:sldIdLst>
  <p:sldSz cx="12192000" cy="6858000"/>
  <p:notesSz cx="6858000" cy="9144000"/>
  <p:embeddedFontLst>
    <p:embeddedFont>
      <p:font typeface="Public Sans" panose="020B0604020202020204" charset="0"/>
      <p:regular r:id="rId21"/>
      <p:bold r:id="rId22"/>
      <p:italic r:id="rId23"/>
      <p:boldItalic r:id="rId24"/>
    </p:embeddedFont>
    <p:embeddedFont>
      <p:font typeface="Public Sans Light" panose="020B0604020202020204" charset="0"/>
      <p:regular r:id="rId25"/>
      <p:italic r:id="rId26"/>
    </p:embeddedFont>
  </p:embeddedFontLst>
  <p:defaultTextStyle>
    <a:defPPr>
      <a:defRPr lang="en-US"/>
    </a:defPPr>
    <a:lvl1pPr marL="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otes" id="{9102D73B-8542-41AF-8673-BCEF68A5FE73}">
          <p14:sldIdLst/>
        </p14:section>
        <p14:section name="Covers" id="{925CA5DD-65D3-41C6-9065-5985F33EEC7B}">
          <p14:sldIdLst>
            <p14:sldId id="256"/>
          </p14:sldIdLst>
        </p14:section>
        <p14:section name="Acknowledgement of Country" id="{7D55E6E7-4E00-4E8D-9200-310B8B5FB6FF}">
          <p14:sldIdLst>
            <p14:sldId id="291"/>
          </p14:sldIdLst>
        </p14:section>
        <p14:section name="Content" id="{8AB04507-6E38-40E7-88CA-DD88C7D94B43}">
          <p14:sldIdLst>
            <p14:sldId id="2147171253"/>
            <p14:sldId id="2147171256"/>
            <p14:sldId id="2147171258"/>
            <p14:sldId id="2147171257"/>
            <p14:sldId id="2147171297"/>
            <p14:sldId id="2147171236"/>
            <p14:sldId id="2147171261"/>
            <p14:sldId id="2147171298"/>
            <p14:sldId id="2147171260"/>
            <p14:sldId id="2147171296"/>
            <p14:sldId id="2147171264"/>
            <p14:sldId id="214717131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244E60B-C4A1-FE6B-0906-D3260CB21ED3}" name="Danielle Fogarty" initials="DF" userId="S::danielle.fogarty2@det.nsw.edu.au::5a565238-9e3b-4870-9773-71a3d8f61280" providerId="AD"/>
  <p188:author id="{5FFF0A1D-81AF-EA4B-5A23-2D0FB4306FA0}" name="Sophie Stone" initials="SS" userId="S::Sophie.Stone4@det.nsw.edu.au::54b4b618-230f-4cd6-b15d-a87f90a9e0db" providerId="AD"/>
  <p188:author id="{97544C64-6F79-6160-219B-ADD2D09B8C9B}" name="Lisa WRILEY" initials="LW" userId="S::lisa.wriley2@det.nsw.edu.au::dbfd6aab-23ba-4a9c-b8d5-092bfd75d7d9" providerId="AD"/>
  <p188:author id="{2915678B-F17D-D3AE-0B84-68A4C5931329}" name="Zoe Hutchings" initials="ZH" userId="S::Zoe.Hutchings@det.nsw.edu.au::821db80f-33ff-4a64-b84d-0167724a7bf8" providerId="AD"/>
  <p188:author id="{223A38B3-81FB-D82A-E42A-9BEB51D8DE0E}" name="Danielle Fogarty" initials="DF" userId="S::Danielle.Fogarty2@det.nsw.edu.au::5a565238-9e3b-4870-9773-71a3d8f61280" providerId="AD"/>
  <p188:author id="{0585C0C7-7307-953F-CDEC-0CC5753F5F88}" name="Zoe Hutchings" initials="ZH" userId="S::zoe.hutchings@det.nsw.edu.au::821db80f-33ff-4a64-b84d-0167724a7bf8" providerId="AD"/>
  <p188:author id="{42E4C8EA-33CE-52EA-DD84-1C9062D0954E}" name="Micky Pinkerton" initials="MP" userId="S::Micky.Pinkerton1@det.nsw.edu.au::c7762fbe-fa46-4ac0-af94-b1836e5fc7c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C441"/>
    <a:srgbClr val="D7153A"/>
    <a:srgbClr val="F6ACB6"/>
    <a:srgbClr val="630019"/>
    <a:srgbClr val="EBEBEB"/>
    <a:srgbClr val="F3E2E6"/>
    <a:srgbClr val="CBEDF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D53415-DB81-4718-B498-47149E99F3CC}" v="8" dt="2025-01-22T05:49:58.969"/>
    <p1510:client id="{7699B6BF-91DD-5795-B265-C3800732E0D3}" v="2" dt="2025-01-23T03:32:59.170"/>
    <p1510:client id="{D33175C2-B8B3-7360-2B61-BFE7AF8B397B}" v="1" dt="2025-01-23T00:34:51.533"/>
  </p1510:revLst>
</p1510:revInfo>
</file>

<file path=ppt/tableStyles.xml><?xml version="1.0" encoding="utf-8"?>
<a:tblStyleLst xmlns:a="http://schemas.openxmlformats.org/drawingml/2006/main" def="{5A111915-BE36-4E01-A7E5-04B1672EAD3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ky Pinkerton" userId="S::micky.pinkerton1@det.nsw.edu.au::c7762fbe-fa46-4ac0-af94-b1836e5fc7cb" providerId="AD" clId="Web-{7699B6BF-91DD-5795-B265-C3800732E0D3}"/>
    <pc:docChg chg="addSld modSld modSection">
      <pc:chgData name="Micky Pinkerton" userId="S::micky.pinkerton1@det.nsw.edu.au::c7762fbe-fa46-4ac0-af94-b1836e5fc7cb" providerId="AD" clId="Web-{7699B6BF-91DD-5795-B265-C3800732E0D3}" dt="2025-01-23T03:32:59.170" v="1" actId="1076"/>
      <pc:docMkLst>
        <pc:docMk/>
      </pc:docMkLst>
      <pc:sldChg chg="modSp add">
        <pc:chgData name="Micky Pinkerton" userId="S::micky.pinkerton1@det.nsw.edu.au::c7762fbe-fa46-4ac0-af94-b1836e5fc7cb" providerId="AD" clId="Web-{7699B6BF-91DD-5795-B265-C3800732E0D3}" dt="2025-01-23T03:32:59.170" v="1" actId="1076"/>
        <pc:sldMkLst>
          <pc:docMk/>
          <pc:sldMk cId="998652072" sldId="2147171315"/>
        </pc:sldMkLst>
        <pc:picChg chg="mod">
          <ac:chgData name="Micky Pinkerton" userId="S::micky.pinkerton1@det.nsw.edu.au::c7762fbe-fa46-4ac0-af94-b1836e5fc7cb" providerId="AD" clId="Web-{7699B6BF-91DD-5795-B265-C3800732E0D3}" dt="2025-01-23T03:32:59.170" v="1" actId="1076"/>
          <ac:picMkLst>
            <pc:docMk/>
            <pc:sldMk cId="998652072" sldId="2147171315"/>
            <ac:picMk id="6" creationId="{9039A0DA-A53C-1A60-0E1E-01C729DF1765}"/>
          </ac:picMkLst>
        </pc:picChg>
      </pc:sldChg>
    </pc:docChg>
  </pc:docChgLst>
  <pc:docChgLst>
    <pc:chgData name="Micky Pinkerton" userId="S::micky.pinkerton1@det.nsw.edu.au::c7762fbe-fa46-4ac0-af94-b1836e5fc7cb" providerId="AD" clId="Web-{D33175C2-B8B3-7360-2B61-BFE7AF8B397B}"/>
    <pc:docChg chg="delSld modSection">
      <pc:chgData name="Micky Pinkerton" userId="S::micky.pinkerton1@det.nsw.edu.au::c7762fbe-fa46-4ac0-af94-b1836e5fc7cb" providerId="AD" clId="Web-{D33175C2-B8B3-7360-2B61-BFE7AF8B397B}" dt="2025-01-23T00:34:51.533" v="0"/>
      <pc:docMkLst>
        <pc:docMk/>
      </pc:docMkLst>
      <pc:sldChg chg="del">
        <pc:chgData name="Micky Pinkerton" userId="S::micky.pinkerton1@det.nsw.edu.au::c7762fbe-fa46-4ac0-af94-b1836e5fc7cb" providerId="AD" clId="Web-{D33175C2-B8B3-7360-2B61-BFE7AF8B397B}" dt="2025-01-23T00:34:51.533" v="0"/>
        <pc:sldMkLst>
          <pc:docMk/>
          <pc:sldMk cId="2501904480" sldId="2147171299"/>
        </pc:sldMkLst>
      </pc:sldChg>
    </pc:docChg>
  </pc:docChgLst>
  <pc:docChgLst>
    <pc:chgData name="Zoe Hutchings" userId="821db80f-33ff-4a64-b84d-0167724a7bf8" providerId="ADAL" clId="{74D53415-DB81-4718-B498-47149E99F3CC}"/>
    <pc:docChg chg="undo custSel addSld delSld modSld modSection">
      <pc:chgData name="Zoe Hutchings" userId="821db80f-33ff-4a64-b84d-0167724a7bf8" providerId="ADAL" clId="{74D53415-DB81-4718-B498-47149E99F3CC}" dt="2025-01-23T01:07:51.117" v="60" actId="47"/>
      <pc:docMkLst>
        <pc:docMk/>
      </pc:docMkLst>
      <pc:sldChg chg="addSp delSp modSp mod">
        <pc:chgData name="Zoe Hutchings" userId="821db80f-33ff-4a64-b84d-0167724a7bf8" providerId="ADAL" clId="{74D53415-DB81-4718-B498-47149E99F3CC}" dt="2025-01-22T07:47:30.165" v="21" actId="478"/>
        <pc:sldMkLst>
          <pc:docMk/>
          <pc:sldMk cId="1924774199" sldId="256"/>
        </pc:sldMkLst>
        <pc:spChg chg="add del">
          <ac:chgData name="Zoe Hutchings" userId="821db80f-33ff-4a64-b84d-0167724a7bf8" providerId="ADAL" clId="{74D53415-DB81-4718-B498-47149E99F3CC}" dt="2025-01-22T07:47:30.165" v="21" actId="478"/>
          <ac:spMkLst>
            <pc:docMk/>
            <pc:sldMk cId="1924774199" sldId="256"/>
            <ac:spMk id="4" creationId="{7F2FE193-2B85-5EC6-E495-31A2C2F56380}"/>
          </ac:spMkLst>
        </pc:spChg>
        <pc:spChg chg="mod">
          <ac:chgData name="Zoe Hutchings" userId="821db80f-33ff-4a64-b84d-0167724a7bf8" providerId="ADAL" clId="{74D53415-DB81-4718-B498-47149E99F3CC}" dt="2025-01-22T07:47:29.693" v="20" actId="20577"/>
          <ac:spMkLst>
            <pc:docMk/>
            <pc:sldMk cId="1924774199" sldId="256"/>
            <ac:spMk id="34" creationId="{D112AD9B-9CFC-D203-9732-C93710CD19EE}"/>
          </ac:spMkLst>
        </pc:spChg>
      </pc:sldChg>
      <pc:sldChg chg="addSp delSp modSp add del mod">
        <pc:chgData name="Zoe Hutchings" userId="821db80f-33ff-4a64-b84d-0167724a7bf8" providerId="ADAL" clId="{74D53415-DB81-4718-B498-47149E99F3CC}" dt="2025-01-22T05:49:58.953" v="7"/>
        <pc:sldMkLst>
          <pc:docMk/>
          <pc:sldMk cId="4282567527" sldId="263"/>
        </pc:sldMkLst>
        <pc:spChg chg="add del">
          <ac:chgData name="Zoe Hutchings" userId="821db80f-33ff-4a64-b84d-0167724a7bf8" providerId="ADAL" clId="{74D53415-DB81-4718-B498-47149E99F3CC}" dt="2025-01-22T05:49:58.013" v="6" actId="931"/>
          <ac:spMkLst>
            <pc:docMk/>
            <pc:sldMk cId="4282567527" sldId="263"/>
            <ac:spMk id="5" creationId="{C5BB4CD8-2AE1-D0A5-8739-6F1CEBDA91EC}"/>
          </ac:spMkLst>
        </pc:spChg>
        <pc:picChg chg="add mod">
          <ac:chgData name="Zoe Hutchings" userId="821db80f-33ff-4a64-b84d-0167724a7bf8" providerId="ADAL" clId="{74D53415-DB81-4718-B498-47149E99F3CC}" dt="2025-01-22T05:49:58.013" v="6" actId="931"/>
          <ac:picMkLst>
            <pc:docMk/>
            <pc:sldMk cId="4282567527" sldId="263"/>
            <ac:picMk id="8" creationId="{2E3E6732-F1AF-D8B2-2BB1-75AB0AFCC1D9}"/>
          </ac:picMkLst>
        </pc:picChg>
      </pc:sldChg>
      <pc:sldChg chg="modSp mod">
        <pc:chgData name="Zoe Hutchings" userId="821db80f-33ff-4a64-b84d-0167724a7bf8" providerId="ADAL" clId="{74D53415-DB81-4718-B498-47149E99F3CC}" dt="2025-01-23T01:06:51.868" v="59" actId="20577"/>
        <pc:sldMkLst>
          <pc:docMk/>
          <pc:sldMk cId="1817712017" sldId="2147171256"/>
        </pc:sldMkLst>
        <pc:spChg chg="mod">
          <ac:chgData name="Zoe Hutchings" userId="821db80f-33ff-4a64-b84d-0167724a7bf8" providerId="ADAL" clId="{74D53415-DB81-4718-B498-47149E99F3CC}" dt="2025-01-23T01:06:51.868" v="59" actId="20577"/>
          <ac:spMkLst>
            <pc:docMk/>
            <pc:sldMk cId="1817712017" sldId="2147171256"/>
            <ac:spMk id="5" creationId="{EDAD49CC-D106-F633-7EEC-1A986344B209}"/>
          </ac:spMkLst>
        </pc:spChg>
      </pc:sldChg>
      <pc:sldChg chg="modSp mod">
        <pc:chgData name="Zoe Hutchings" userId="821db80f-33ff-4a64-b84d-0167724a7bf8" providerId="ADAL" clId="{74D53415-DB81-4718-B498-47149E99F3CC}" dt="2025-01-23T01:06:20.068" v="46" actId="14100"/>
        <pc:sldMkLst>
          <pc:docMk/>
          <pc:sldMk cId="3579059150" sldId="2147171258"/>
        </pc:sldMkLst>
        <pc:spChg chg="mod">
          <ac:chgData name="Zoe Hutchings" userId="821db80f-33ff-4a64-b84d-0167724a7bf8" providerId="ADAL" clId="{74D53415-DB81-4718-B498-47149E99F3CC}" dt="2025-01-23T01:06:14.917" v="45" actId="20577"/>
          <ac:spMkLst>
            <pc:docMk/>
            <pc:sldMk cId="3579059150" sldId="2147171258"/>
            <ac:spMk id="6" creationId="{F6343920-F451-41E3-F720-5607861B8CE3}"/>
          </ac:spMkLst>
        </pc:spChg>
        <pc:spChg chg="mod">
          <ac:chgData name="Zoe Hutchings" userId="821db80f-33ff-4a64-b84d-0167724a7bf8" providerId="ADAL" clId="{74D53415-DB81-4718-B498-47149E99F3CC}" dt="2025-01-23T01:06:20.068" v="46" actId="14100"/>
          <ac:spMkLst>
            <pc:docMk/>
            <pc:sldMk cId="3579059150" sldId="2147171258"/>
            <ac:spMk id="7" creationId="{5948A3BD-11B5-51E2-C2D4-DBC4A2F55597}"/>
          </ac:spMkLst>
        </pc:spChg>
      </pc:sldChg>
      <pc:sldChg chg="del">
        <pc:chgData name="Zoe Hutchings" userId="821db80f-33ff-4a64-b84d-0167724a7bf8" providerId="ADAL" clId="{74D53415-DB81-4718-B498-47149E99F3CC}" dt="2025-01-23T01:07:51.117" v="60" actId="47"/>
        <pc:sldMkLst>
          <pc:docMk/>
          <pc:sldMk cId="392899862" sldId="2147171278"/>
        </pc:sldMkLst>
      </pc:sldChg>
    </pc:docChg>
  </pc:docChgLst>
  <pc:docChgLst>
    <pc:chgData name="Micky Pinkerton" userId="c7762fbe-fa46-4ac0-af94-b1836e5fc7cb" providerId="ADAL" clId="{776563A9-01C7-499C-8226-C5C9BD4EE292}"/>
    <pc:docChg chg="custSel delSld modSld sldOrd modMainMaster modSection">
      <pc:chgData name="Micky Pinkerton" userId="c7762fbe-fa46-4ac0-af94-b1836e5fc7cb" providerId="ADAL" clId="{776563A9-01C7-499C-8226-C5C9BD4EE292}" dt="2025-01-23T00:45:47.410" v="6" actId="478"/>
      <pc:docMkLst>
        <pc:docMk/>
      </pc:docMkLst>
      <pc:sldChg chg="addSp delSp modSp mod">
        <pc:chgData name="Micky Pinkerton" userId="c7762fbe-fa46-4ac0-af94-b1836e5fc7cb" providerId="ADAL" clId="{776563A9-01C7-499C-8226-C5C9BD4EE292}" dt="2025-01-23T00:45:47.410" v="6" actId="478"/>
        <pc:sldMkLst>
          <pc:docMk/>
          <pc:sldMk cId="1924774199" sldId="256"/>
        </pc:sldMkLst>
        <pc:picChg chg="add del mod">
          <ac:chgData name="Micky Pinkerton" userId="c7762fbe-fa46-4ac0-af94-b1836e5fc7cb" providerId="ADAL" clId="{776563A9-01C7-499C-8226-C5C9BD4EE292}" dt="2025-01-23T00:45:47.410" v="6" actId="478"/>
          <ac:picMkLst>
            <pc:docMk/>
            <pc:sldMk cId="1924774199" sldId="256"/>
            <ac:picMk id="6" creationId="{5C80D9B3-5E66-CB79-7958-BB710412415F}"/>
          </ac:picMkLst>
        </pc:picChg>
      </pc:sldChg>
      <pc:sldChg chg="ord">
        <pc:chgData name="Micky Pinkerton" userId="c7762fbe-fa46-4ac0-af94-b1836e5fc7cb" providerId="ADAL" clId="{776563A9-01C7-499C-8226-C5C9BD4EE292}" dt="2025-01-23T00:31:05.559" v="2"/>
        <pc:sldMkLst>
          <pc:docMk/>
          <pc:sldMk cId="3405828344" sldId="291"/>
        </pc:sldMkLst>
      </pc:sldChg>
      <pc:sldChg chg="del">
        <pc:chgData name="Micky Pinkerton" userId="c7762fbe-fa46-4ac0-af94-b1836e5fc7cb" providerId="ADAL" clId="{776563A9-01C7-499C-8226-C5C9BD4EE292}" dt="2025-01-23T00:45:24.057" v="3" actId="2696"/>
        <pc:sldMkLst>
          <pc:docMk/>
          <pc:sldMk cId="2501904480" sldId="2147171299"/>
        </pc:sldMkLst>
      </pc:sldChg>
      <pc:sldMasterChg chg="modSldLayout">
        <pc:chgData name="Micky Pinkerton" userId="c7762fbe-fa46-4ac0-af94-b1836e5fc7cb" providerId="ADAL" clId="{776563A9-01C7-499C-8226-C5C9BD4EE292}" dt="2025-01-23T00:45:39.307" v="5"/>
        <pc:sldMasterMkLst>
          <pc:docMk/>
          <pc:sldMasterMk cId="4123316428" sldId="2147483660"/>
        </pc:sldMasterMkLst>
        <pc:sldLayoutChg chg="addSp delSp modSp mod">
          <pc:chgData name="Micky Pinkerton" userId="c7762fbe-fa46-4ac0-af94-b1836e5fc7cb" providerId="ADAL" clId="{776563A9-01C7-499C-8226-C5C9BD4EE292}" dt="2025-01-23T00:45:39.307" v="5"/>
          <pc:sldLayoutMkLst>
            <pc:docMk/>
            <pc:sldMasterMk cId="4123316428" sldId="2147483660"/>
            <pc:sldLayoutMk cId="1223516016" sldId="2147483709"/>
          </pc:sldLayoutMkLst>
          <pc:picChg chg="add mod">
            <ac:chgData name="Micky Pinkerton" userId="c7762fbe-fa46-4ac0-af94-b1836e5fc7cb" providerId="ADAL" clId="{776563A9-01C7-499C-8226-C5C9BD4EE292}" dt="2025-01-23T00:45:39.307" v="5"/>
            <ac:picMkLst>
              <pc:docMk/>
              <pc:sldMasterMk cId="4123316428" sldId="2147483660"/>
              <pc:sldLayoutMk cId="1223516016" sldId="2147483709"/>
              <ac:picMk id="5" creationId="{3ED757BE-BB6C-93F6-A151-D3642ADEA542}"/>
            </ac:picMkLst>
          </pc:picChg>
          <pc:picChg chg="del">
            <ac:chgData name="Micky Pinkerton" userId="c7762fbe-fa46-4ac0-af94-b1836e5fc7cb" providerId="ADAL" clId="{776563A9-01C7-499C-8226-C5C9BD4EE292}" dt="2025-01-23T00:45:38.314" v="4" actId="478"/>
            <ac:picMkLst>
              <pc:docMk/>
              <pc:sldMasterMk cId="4123316428" sldId="2147483660"/>
              <pc:sldLayoutMk cId="1223516016" sldId="2147483709"/>
              <ac:picMk id="19" creationId="{0F19E43B-2ECB-14E6-28FC-5AF3EF43968A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43F5A19-4E20-4EDB-9EC8-DF02AC748E7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>
              <a:latin typeface="Public Sans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2B4FC2-E151-470D-9291-01D2A5A6D34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F4B7B-ADA4-42BE-A113-1D67CA67812F}" type="datetimeFigureOut">
              <a:rPr lang="en-AU" smtClean="0">
                <a:latin typeface="Public Sans" pitchFamily="2" charset="0"/>
              </a:rPr>
              <a:t>22/01/2025</a:t>
            </a:fld>
            <a:endParaRPr lang="en-AU">
              <a:latin typeface="Public Sans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07DE46-ED0B-49F3-8199-C129451A46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>
              <a:latin typeface="Public Sans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DA6684-5527-4DB9-88B5-C4F66FB5F7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AF8501-5769-46EC-B8B9-363B75FA9999}" type="slidenum">
              <a:rPr lang="en-AU" smtClean="0">
                <a:latin typeface="Public Sans" pitchFamily="2" charset="0"/>
              </a:rPr>
              <a:t>‹#›</a:t>
            </a:fld>
            <a:endParaRPr lang="en-AU">
              <a:latin typeface="Public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793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ublic Sans" pitchFamily="2" charset="0"/>
              </a:defRPr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ublic Sans" pitchFamily="2" charset="0"/>
              </a:defRPr>
            </a:lvl1pPr>
          </a:lstStyle>
          <a:p>
            <a:fld id="{EC6F825C-382E-4C1A-82AB-BCE4AFD21ABE}" type="datetimeFigureOut">
              <a:rPr lang="en-AU" smtClean="0"/>
              <a:pPr/>
              <a:t>22/01/2025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ublic Sans" pitchFamily="2" charset="0"/>
              </a:defRPr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ublic Sans" pitchFamily="2" charset="0"/>
              </a:defRPr>
            </a:lvl1pPr>
          </a:lstStyle>
          <a:p>
            <a:fld id="{B07158C4-A119-4B78-9DE8-A50001BC31DC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1092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Public Sans" pitchFamily="2" charset="0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Public Sans" pitchFamily="2" charset="0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Public Sans" pitchFamily="2" charset="0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Public Sans" pitchFamily="2" charset="0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Public Sans" pitchFamily="2" charset="0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gLuXvtaLyQ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Iw96Jihp5M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EC13C-7A79-A58A-4CE1-CEE05766A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0167F9-A2FD-5F66-841C-3465071B3F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0F0DB4-31BB-EF7D-D258-8D84FC6D76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61B73-CB0B-A465-427E-CA2E30384F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158C4-A119-4B78-9DE8-A50001BC31DC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9465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BD03D-BF71-D7F7-625E-17CFFAC78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327015-0781-CBC5-C571-27C3787E84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E20853-A215-4D55-0DF1-BF519AD508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https://www.youtube.com/watch?v=wgLuXvtaLyQ</a:t>
            </a:r>
            <a:endParaRPr lang="en-US"/>
          </a:p>
          <a:p>
            <a:r>
              <a:rPr lang="en-US">
                <a:ea typeface="Calibri"/>
                <a:cs typeface="Calibri"/>
              </a:rPr>
              <a:t>Stop at 0.54sec</a:t>
            </a:r>
          </a:p>
          <a:p>
            <a:r>
              <a:rPr lang="en-US">
                <a:ea typeface="Calibri"/>
                <a:cs typeface="Calibri"/>
              </a:rPr>
              <a:t>KEY POINTS: Food waste is feeding climate change and wasting resources</a:t>
            </a:r>
          </a:p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4DB323-7CA6-F8DF-0AB2-BD9EDDEA94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158C4-A119-4B78-9DE8-A50001BC31DC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9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16DF1-E662-729D-1A90-BC4849E01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E3ECDB-6025-0F27-938F-A3185B0F9D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E55694-9943-EF0F-D451-9C625566A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78998-72C8-BB02-3078-4DFAEDBBD7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158C4-A119-4B78-9DE8-A50001BC31DC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7189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F16CD-F54A-50AB-4F6F-20A09F7FE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273CBE-53CA-1A06-EE01-B34A61EF8D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4D0B06-8CC8-FEBF-1074-C692F35580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7D2997-9176-7D95-C11F-22B0B2EB2A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158C4-A119-4B78-9DE8-A50001BC31DC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4985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CD62F-DD78-2851-17E8-48DE29BBB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1F9865-FFCF-CFED-1006-97556D6D07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E46853-F459-71A5-1017-CEDD5BC6DF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ea typeface="Calibri"/>
                <a:cs typeface="Calibri"/>
              </a:rPr>
              <a:t>Insert picture – if your food scraps could talk</a:t>
            </a:r>
          </a:p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B69ACA-FE6D-51D5-EB94-73EFDF3D1B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158C4-A119-4B78-9DE8-A50001BC31DC}" type="slidenum">
              <a:rPr lang="en-AU" smtClean="0"/>
              <a:pPr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68195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C5488-DD16-4714-9519-7BE21BA11D4E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3822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3232D-F334-FEEF-97DE-00A172631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4D3E0A-4DE5-C11F-D690-844C51CA05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337DB1-0B52-90E2-99C2-68F36582BB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C9B24F-B999-B5D7-42B1-E660C62DB0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158C4-A119-4B78-9DE8-A50001BC31DC}" type="slidenum">
              <a:rPr lang="en-AU" smtClean="0"/>
              <a:pPr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8578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3E01E-2A83-B145-3EE7-B0D9F33F4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11A90F-145E-0641-493A-8C3974A056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F01812-C7A0-C47F-9B5D-7E382A1ADE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Most households across NSW will have Food Organics &amp; Garden Organics collections by 2030.</a:t>
            </a:r>
          </a:p>
          <a:p>
            <a:r>
              <a:rPr lang="en-US">
                <a:cs typeface="Calibri"/>
              </a:rPr>
              <a:t>Insert Veolia video with green or burgundy bin!</a:t>
            </a:r>
          </a:p>
          <a:p>
            <a:r>
              <a:rPr lang="en-US">
                <a:cs typeface="Calibri"/>
              </a:rPr>
              <a:t>I chose green bin</a:t>
            </a:r>
          </a:p>
          <a:p>
            <a:r>
              <a:rPr lang="en-US">
                <a:cs typeface="Calibri"/>
              </a:rPr>
              <a:t>Burgundy bin is </a:t>
            </a:r>
            <a:r>
              <a:rPr lang="en-US">
                <a:hlinkClick r:id="rId3"/>
              </a:rPr>
              <a:t>https://www.youtube.com/watch?v=IIw96Jihp5M</a:t>
            </a:r>
            <a:endParaRPr lang="en-US"/>
          </a:p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B9C684-AE3F-51D7-CDD3-D1450259BE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158C4-A119-4B78-9DE8-A50001BC31DC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6038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CAEDC-ACCC-3501-0FB3-E905A0412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A7B4C6-1041-34FB-A6FF-B081FD1ACA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E71D14-D572-58F4-ED44-864C83279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47D6A7-0351-FA0B-CD7C-61F27D94B9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158C4-A119-4B78-9DE8-A50001BC31DC}" type="slidenum">
              <a:rPr lang="en-AU" smtClean="0"/>
              <a:pPr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9433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80129-5712-C8DC-1B13-E8E37C0A4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FAD6CB-0124-E22A-2D11-8F2AE80A96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01DE34-CD96-636C-42B7-0C0F9AA291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4E562B-15D0-6465-2C36-4469B283C6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158C4-A119-4B78-9DE8-A50001BC31DC}" type="slidenum">
              <a:rPr lang="en-AU" smtClean="0"/>
              <a:pPr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91580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5ADB7-ADEE-9969-4503-6CDAC2F40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A8FB53-3B10-D5E6-5372-021C840D2A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89291-934C-F2FD-FD52-C79D26ECFC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6D3813-1995-DF03-949C-EA5D31301A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158C4-A119-4B78-9DE8-A50001BC31DC}" type="slidenum">
              <a:rPr lang="en-AU" smtClean="0"/>
              <a:pPr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83862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7A2D9F-61E4-43DD-AEE4-7DB03212C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12192001" cy="39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9998" y="360000"/>
            <a:ext cx="11484001" cy="2520000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C1630E-75DD-4988-B412-5BC99B5B5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924000"/>
            <a:ext cx="12192001" cy="156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accent3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9B807B7-CC07-4C79-849F-41D584D6B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4104000"/>
            <a:ext cx="853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4284000"/>
            <a:ext cx="2700000" cy="1080000"/>
          </a:xfrm>
        </p:spPr>
        <p:txBody>
          <a:bodyPr>
            <a:noAutofit/>
          </a:bodyPr>
          <a:lstStyle>
            <a:lvl1pPr>
              <a:defRPr sz="2000">
                <a:solidFill>
                  <a:schemeClr val="accent2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r>
              <a:rPr lang="en-AU"/>
              <a:t>Subtitle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9280053-307C-4D8A-BF45-7B6743FA55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400" y="4284000"/>
            <a:ext cx="3600000" cy="288000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800" b="1">
                <a:solidFill>
                  <a:schemeClr val="accent1"/>
                </a:solidFill>
                <a:latin typeface="+mn-lt"/>
              </a:defRPr>
            </a:lvl1pPr>
            <a:lvl2pPr>
              <a:spcAft>
                <a:spcPts val="0"/>
              </a:spcAft>
              <a:defRPr sz="180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D3A2FD3-519F-2044-B746-41CDD99A2A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54399" y="4572000"/>
            <a:ext cx="3599999" cy="79200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  <a:endParaRPr lang="en-AU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400A8E-928A-43DB-8723-796D9A555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072000" y="4104000"/>
            <a:ext cx="277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0B9A9D47-05D2-409D-A941-8374F9F8E2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72000" y="4284000"/>
            <a:ext cx="2772000" cy="1080000"/>
          </a:xfrm>
        </p:spPr>
        <p:txBody>
          <a:bodyPr>
            <a:noAutofit/>
          </a:bodyPr>
          <a:lstStyle>
            <a:lvl1pPr>
              <a:defRPr sz="1800" b="0">
                <a:solidFill>
                  <a:schemeClr val="accent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r>
              <a:rPr lang="en-AU"/>
              <a:t>00 Month 20YY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D96E34DF-3C26-CCBC-435C-CF0218F67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5867118"/>
            <a:ext cx="4500000" cy="68488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1400">
                <a:solidFill>
                  <a:schemeClr val="accent1"/>
                </a:solidFill>
                <a:latin typeface="Public Sans" pitchFamily="2" charset="0"/>
              </a:defRPr>
            </a:lvl1pPr>
          </a:lstStyle>
          <a:p>
            <a:r>
              <a:rPr lang="en-US"/>
              <a:t>NSW Department of Education</a:t>
            </a:r>
            <a:endParaRPr lang="en-AU"/>
          </a:p>
        </p:txBody>
      </p:sp>
      <p:pic>
        <p:nvPicPr>
          <p:cNvPr id="5" name="Picture 4" descr="NSW Government logo">
            <a:extLst>
              <a:ext uri="{FF2B5EF4-FFF2-40B4-BE49-F238E27FC236}">
                <a16:creationId xmlns:a16="http://schemas.microsoft.com/office/drawing/2014/main" id="{1275AC60-D9B4-4746-B3F7-C112360E69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4000" y="5867118"/>
            <a:ext cx="630000" cy="68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56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7A2D9F-61E4-43DD-AEE4-7DB03212C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12192001" cy="392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9998" y="360000"/>
            <a:ext cx="11484001" cy="2520000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C1630E-75DD-4988-B412-5BC99B5B5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924000"/>
            <a:ext cx="12192001" cy="156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9B807B7-CC07-4C79-849F-41D584D6B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4104000"/>
            <a:ext cx="85320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4284000"/>
            <a:ext cx="2700000" cy="1080000"/>
          </a:xfrm>
        </p:spPr>
        <p:txBody>
          <a:bodyPr>
            <a:noAutofit/>
          </a:bodyPr>
          <a:lstStyle>
            <a:lvl1pPr>
              <a:defRPr sz="2000">
                <a:solidFill>
                  <a:schemeClr val="accent2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r>
              <a:rPr lang="en-AU"/>
              <a:t>Subtitle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9280053-307C-4D8A-BF45-7B6743FA55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400" y="4284000"/>
            <a:ext cx="3600000" cy="288000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800" b="1">
                <a:solidFill>
                  <a:schemeClr val="bg1"/>
                </a:solidFill>
                <a:latin typeface="+mn-lt"/>
              </a:defRPr>
            </a:lvl1pPr>
            <a:lvl2pPr>
              <a:spcAft>
                <a:spcPts val="0"/>
              </a:spcAft>
              <a:defRPr sz="180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D3A2FD3-519F-2044-B746-41CDD99A2A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54399" y="4572000"/>
            <a:ext cx="3599999" cy="79200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  <a:endParaRPr lang="en-AU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400A8E-928A-43DB-8723-796D9A555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072000" y="4104000"/>
            <a:ext cx="27720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0B9A9D47-05D2-409D-A941-8374F9F8E2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72000" y="4284000"/>
            <a:ext cx="2772000" cy="1080000"/>
          </a:xfrm>
        </p:spPr>
        <p:txBody>
          <a:bodyPr>
            <a:noAutofit/>
          </a:bodyPr>
          <a:lstStyle>
            <a:lvl1pPr>
              <a:defRPr sz="1800" b="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r>
              <a:rPr lang="en-AU"/>
              <a:t>00 Month 20YY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D96E34DF-3C26-CCBC-435C-CF0218F67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5867118"/>
            <a:ext cx="4500000" cy="68488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1400">
                <a:solidFill>
                  <a:schemeClr val="accent1"/>
                </a:solidFill>
                <a:latin typeface="Public Sans" pitchFamily="2" charset="0"/>
              </a:defRPr>
            </a:lvl1pPr>
          </a:lstStyle>
          <a:p>
            <a:r>
              <a:rPr lang="en-US"/>
              <a:t>NSW Department of Education</a:t>
            </a:r>
            <a:endParaRPr lang="en-AU"/>
          </a:p>
        </p:txBody>
      </p:sp>
      <p:pic>
        <p:nvPicPr>
          <p:cNvPr id="5" name="Picture 4" descr="NSW Government logo">
            <a:extLst>
              <a:ext uri="{FF2B5EF4-FFF2-40B4-BE49-F238E27FC236}">
                <a16:creationId xmlns:a16="http://schemas.microsoft.com/office/drawing/2014/main" id="{1275AC60-D9B4-4746-B3F7-C112360E69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4000" y="5867118"/>
            <a:ext cx="630000" cy="68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397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7A2D9F-61E4-43DD-AEE4-7DB03212C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12192001" cy="392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441F1C-5173-8DB5-B1C6-8E93B9C83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" y="-5532"/>
            <a:ext cx="12192001" cy="22201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9998" y="360000"/>
            <a:ext cx="11484001" cy="1648741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C1630E-75DD-4988-B412-5BC99B5B5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924000"/>
            <a:ext cx="12192001" cy="2934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accent3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9B807B7-CC07-4C79-849F-41D584D6B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2205288"/>
            <a:ext cx="853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2385288"/>
            <a:ext cx="2700000" cy="1080000"/>
          </a:xfrm>
        </p:spPr>
        <p:txBody>
          <a:bodyPr>
            <a:noAutofit/>
          </a:bodyPr>
          <a:lstStyle>
            <a:lvl1pPr>
              <a:defRPr sz="2000">
                <a:solidFill>
                  <a:schemeClr val="accent2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r>
              <a:rPr lang="en-AU"/>
              <a:t>Subtitle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9280053-307C-4D8A-BF45-7B6743FA55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400" y="2385288"/>
            <a:ext cx="3600000" cy="288000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800" b="1">
                <a:solidFill>
                  <a:schemeClr val="accent1"/>
                </a:solidFill>
                <a:latin typeface="+mn-lt"/>
              </a:defRPr>
            </a:lvl1pPr>
            <a:lvl2pPr>
              <a:spcAft>
                <a:spcPts val="0"/>
              </a:spcAft>
              <a:defRPr sz="180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D3A2FD3-519F-2044-B746-41CDD99A2A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54399" y="2673288"/>
            <a:ext cx="3599999" cy="79200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  <a:endParaRPr lang="en-AU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400A8E-928A-43DB-8723-796D9A555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072000" y="2205288"/>
            <a:ext cx="277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0B9A9D47-05D2-409D-A941-8374F9F8E2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72000" y="2385288"/>
            <a:ext cx="2772000" cy="287999"/>
          </a:xfrm>
        </p:spPr>
        <p:txBody>
          <a:bodyPr>
            <a:noAutofit/>
          </a:bodyPr>
          <a:lstStyle>
            <a:lvl1pPr>
              <a:defRPr sz="1800" b="0">
                <a:solidFill>
                  <a:schemeClr val="accent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r>
              <a:rPr lang="en-AU"/>
              <a:t>00 Month 20YY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D96E34DF-3C26-CCBC-435C-CF0218F67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3042575"/>
            <a:ext cx="4500000" cy="68488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1400">
                <a:solidFill>
                  <a:schemeClr val="accent1"/>
                </a:solidFill>
                <a:latin typeface="Public Sans" pitchFamily="2" charset="0"/>
              </a:defRPr>
            </a:lvl1pPr>
          </a:lstStyle>
          <a:p>
            <a:r>
              <a:rPr lang="en-US"/>
              <a:t>NSW Department of Education</a:t>
            </a:r>
            <a:endParaRPr lang="en-AU"/>
          </a:p>
        </p:txBody>
      </p:sp>
      <p:pic>
        <p:nvPicPr>
          <p:cNvPr id="5" name="Picture 4" descr="NSW Government logo">
            <a:extLst>
              <a:ext uri="{FF2B5EF4-FFF2-40B4-BE49-F238E27FC236}">
                <a16:creationId xmlns:a16="http://schemas.microsoft.com/office/drawing/2014/main" id="{1275AC60-D9B4-4746-B3F7-C112360E69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4000" y="3059119"/>
            <a:ext cx="630000" cy="684882"/>
          </a:xfrm>
          <a:prstGeom prst="rect">
            <a:avLst/>
          </a:prstGeom>
        </p:spPr>
      </p:pic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CE3745DC-AC8E-A131-2A57-EFBCFFD5C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924000"/>
            <a:ext cx="12192000" cy="2934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870554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FED08CF-2518-2327-406C-6026029FD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60000" y="0"/>
            <a:ext cx="777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67B4648-D1B6-2648-37DC-35CC3262B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20000" y="360000"/>
            <a:ext cx="0" cy="6192773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6070B46-EC77-177A-DA25-5155F929B19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9997" y="1259999"/>
            <a:ext cx="6948000" cy="2700000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1481CC-14AE-44A2-E62B-3050FD802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599997" y="360000"/>
            <a:ext cx="3599996" cy="68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1400">
                <a:solidFill>
                  <a:schemeClr val="bg1"/>
                </a:solidFill>
                <a:latin typeface="Public Sans" pitchFamily="2" charset="0"/>
              </a:defRPr>
            </a:lvl1pPr>
          </a:lstStyle>
          <a:p>
            <a:r>
              <a:rPr lang="en-US"/>
              <a:t>NSW Department of Education</a:t>
            </a:r>
            <a:endParaRPr lang="en-AU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55A48081-2B8F-CBA5-A4D1-4D0CEEEDB3C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9997" y="4248000"/>
            <a:ext cx="6947996" cy="1152000"/>
          </a:xfrm>
        </p:spPr>
        <p:txBody>
          <a:bodyPr anchor="b">
            <a:noAutofit/>
          </a:bodyPr>
          <a:lstStyle>
            <a:lvl1pPr>
              <a:defRPr sz="2000">
                <a:solidFill>
                  <a:schemeClr val="accent2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AEED1A4F-C99E-03ED-E8E3-C614DDDC05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99997" y="5832773"/>
            <a:ext cx="3600000" cy="396000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800" b="1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80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60E763D3-A13C-06E4-9014-2E3B134078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0" y="6264773"/>
            <a:ext cx="3599999" cy="288000"/>
          </a:xfrm>
        </p:spPr>
        <p:txBody>
          <a:bodyPr anchor="b" anchorCtr="0"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  <a:endParaRPr lang="en-AU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37F13F42-B330-47E5-3F90-36734EC089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47995" y="5832773"/>
            <a:ext cx="2700000" cy="720000"/>
          </a:xfrm>
        </p:spPr>
        <p:txBody>
          <a:bodyPr anchor="b">
            <a:noAutofit/>
          </a:bodyPr>
          <a:lstStyle>
            <a:lvl1pPr algn="r">
              <a:defRPr sz="1800" b="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00 Month YY20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EA5A75-B013-2CCC-2269-682E37F0B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60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98626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FED08CF-2518-2327-406C-6026029FD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60000" y="0"/>
            <a:ext cx="777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67B4648-D1B6-2648-37DC-35CC3262B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20000" y="360000"/>
            <a:ext cx="0" cy="6192773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6070B46-EC77-177A-DA25-5155F929B19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9997" y="1259999"/>
            <a:ext cx="6948000" cy="2700000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1481CC-14AE-44A2-E62B-3050FD802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599997" y="360000"/>
            <a:ext cx="3599996" cy="68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1400">
                <a:solidFill>
                  <a:schemeClr val="accent1"/>
                </a:solidFill>
                <a:latin typeface="Public Sans" pitchFamily="2" charset="0"/>
              </a:defRPr>
            </a:lvl1pPr>
          </a:lstStyle>
          <a:p>
            <a:r>
              <a:rPr lang="en-US"/>
              <a:t>NSW Department of Education</a:t>
            </a:r>
            <a:endParaRPr lang="en-AU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55A48081-2B8F-CBA5-A4D1-4D0CEEEDB3C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9997" y="4248000"/>
            <a:ext cx="6947996" cy="1152000"/>
          </a:xfrm>
        </p:spPr>
        <p:txBody>
          <a:bodyPr anchor="b">
            <a:noAutofit/>
          </a:bodyPr>
          <a:lstStyle>
            <a:lvl1pPr>
              <a:defRPr sz="2000">
                <a:solidFill>
                  <a:schemeClr val="accent2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AEED1A4F-C99E-03ED-E8E3-C614DDDC05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99997" y="5832773"/>
            <a:ext cx="3600000" cy="396000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800" b="1">
                <a:solidFill>
                  <a:schemeClr val="accent1"/>
                </a:solidFill>
                <a:latin typeface="+mn-lt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80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60E763D3-A13C-06E4-9014-2E3B134078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0" y="6264773"/>
            <a:ext cx="3599999" cy="288000"/>
          </a:xfrm>
        </p:spPr>
        <p:txBody>
          <a:bodyPr anchor="b" anchorCtr="0"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  <a:endParaRPr lang="en-AU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37F13F42-B330-47E5-3F90-36734EC089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47995" y="5832773"/>
            <a:ext cx="2700000" cy="720000"/>
          </a:xfrm>
        </p:spPr>
        <p:txBody>
          <a:bodyPr anchor="b">
            <a:noAutofit/>
          </a:bodyPr>
          <a:lstStyle>
            <a:lvl1pPr algn="r">
              <a:defRPr sz="1800" b="0">
                <a:solidFill>
                  <a:schemeClr val="accent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00 Month YY20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EA5A75-B013-2CCC-2269-682E37F0B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60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7953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7A2D9F-61E4-43DD-AEE4-7DB03212C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5040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  <a:latin typeface="Public Sans" pitchFamily="2" charset="0"/>
            </a:endParaRP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E3775B0C-7FFD-4E7F-AC26-D5F1E787B1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359998"/>
            <a:ext cx="4500000" cy="68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400">
                <a:solidFill>
                  <a:schemeClr val="accent1"/>
                </a:solidFill>
                <a:latin typeface="Public Sans" pitchFamily="2" charset="0"/>
              </a:defRPr>
            </a:lvl1pPr>
          </a:lstStyle>
          <a:p>
            <a:r>
              <a:rPr lang="en-US"/>
              <a:t>NSW Department of Education</a:t>
            </a:r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1" y="1044000"/>
            <a:ext cx="4500000" cy="2520000"/>
          </a:xfrm>
          <a:ln>
            <a:noFill/>
          </a:ln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4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01" y="3707999"/>
            <a:ext cx="4500000" cy="1188000"/>
          </a:xfrm>
        </p:spPr>
        <p:txBody>
          <a:bodyPr anchor="t">
            <a:noAutofit/>
          </a:bodyPr>
          <a:lstStyle>
            <a:lvl1pPr>
              <a:defRPr sz="2000">
                <a:solidFill>
                  <a:schemeClr val="accent2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CBD988A2-69DC-6498-35F1-5A52AD30CE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997" y="5039998"/>
            <a:ext cx="4499999" cy="288000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800" b="1">
                <a:solidFill>
                  <a:schemeClr val="accent1"/>
                </a:solidFill>
                <a:latin typeface="+mn-lt"/>
              </a:defRPr>
            </a:lvl1pPr>
            <a:lvl2pPr>
              <a:spcAft>
                <a:spcPts val="0"/>
              </a:spcAft>
              <a:defRPr sz="180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B4A246-8750-3B76-6335-2AB14257378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997" y="5327998"/>
            <a:ext cx="4499999" cy="79200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  <a:endParaRPr lang="en-AU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0B9A9D47-05D2-409D-A941-8374F9F8E2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9999" y="6192000"/>
            <a:ext cx="4499999" cy="360000"/>
          </a:xfrm>
        </p:spPr>
        <p:txBody>
          <a:bodyPr anchor="b" anchorCtr="0">
            <a:noAutofit/>
          </a:bodyPr>
          <a:lstStyle>
            <a:lvl1pPr algn="l">
              <a:defRPr sz="1800" b="0">
                <a:solidFill>
                  <a:schemeClr val="accent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00 Month YY20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7081598-8EF9-4067-828C-DA3306F3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40000" y="0"/>
            <a:ext cx="2880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46A5C8-9FAD-4A32-B2BD-9D5DD5101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19999" y="0"/>
            <a:ext cx="265187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  <a:latin typeface="Public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132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7A2D9F-61E4-43DD-AEE4-7DB03212C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504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  <a:latin typeface="Public Sans" pitchFamily="2" charset="0"/>
            </a:endParaRP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E3775B0C-7FFD-4E7F-AC26-D5F1E787B1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359998"/>
            <a:ext cx="4500000" cy="68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400">
                <a:solidFill>
                  <a:schemeClr val="bg1"/>
                </a:solidFill>
                <a:latin typeface="Public Sans" pitchFamily="2" charset="0"/>
              </a:defRPr>
            </a:lvl1pPr>
          </a:lstStyle>
          <a:p>
            <a:r>
              <a:rPr lang="en-US"/>
              <a:t>NSW Department of Education</a:t>
            </a:r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1" y="1044000"/>
            <a:ext cx="4500000" cy="2520000"/>
          </a:xfrm>
          <a:ln>
            <a:noFill/>
          </a:ln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01" y="3707999"/>
            <a:ext cx="4500000" cy="1188000"/>
          </a:xfrm>
        </p:spPr>
        <p:txBody>
          <a:bodyPr anchor="t">
            <a:noAutofit/>
          </a:bodyPr>
          <a:lstStyle>
            <a:lvl1pPr>
              <a:defRPr sz="2000">
                <a:solidFill>
                  <a:schemeClr val="accent2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CBD988A2-69DC-6498-35F1-5A52AD30CE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997" y="5039998"/>
            <a:ext cx="4499999" cy="288000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800" b="1">
                <a:solidFill>
                  <a:schemeClr val="bg1"/>
                </a:solidFill>
                <a:latin typeface="+mn-lt"/>
              </a:defRPr>
            </a:lvl1pPr>
            <a:lvl2pPr>
              <a:spcAft>
                <a:spcPts val="0"/>
              </a:spcAft>
              <a:defRPr sz="180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B4A246-8750-3B76-6335-2AB14257378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997" y="5327998"/>
            <a:ext cx="4499999" cy="79200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  <a:endParaRPr lang="en-AU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0B9A9D47-05D2-409D-A941-8374F9F8E2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9999" y="6192000"/>
            <a:ext cx="4499999" cy="360000"/>
          </a:xfrm>
        </p:spPr>
        <p:txBody>
          <a:bodyPr anchor="b" anchorCtr="0">
            <a:noAutofit/>
          </a:bodyPr>
          <a:lstStyle>
            <a:lvl1pPr algn="l">
              <a:defRPr sz="1800" b="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00 Month YY20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7081598-8EF9-4067-828C-DA3306F3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40000" y="0"/>
            <a:ext cx="2880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46A5C8-9FAD-4A32-B2BD-9D5DD5101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19999" y="0"/>
            <a:ext cx="265187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  <a:latin typeface="Public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561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646A5C8-9FAD-4A32-B2BD-9D5DD5101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128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  <a:latin typeface="Public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283C022-C11C-47A8-B2C6-38BBC7F57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0000" y="360000"/>
            <a:ext cx="0" cy="619200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E3775B0C-7FFD-4E7F-AC26-D5F1E787B1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9999" y="359998"/>
            <a:ext cx="6192000" cy="68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400">
                <a:solidFill>
                  <a:schemeClr val="accent1"/>
                </a:solidFill>
                <a:latin typeface="Public Sans" pitchFamily="2" charset="0"/>
              </a:defRPr>
            </a:lvl1pPr>
          </a:lstStyle>
          <a:p>
            <a:r>
              <a:rPr lang="en-US"/>
              <a:t>NSW Department of Education</a:t>
            </a:r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999" y="1044000"/>
            <a:ext cx="6191997" cy="2520000"/>
          </a:xfrm>
          <a:ln>
            <a:noFill/>
          </a:ln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4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Presentation 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0000" y="3708000"/>
            <a:ext cx="6191996" cy="1188000"/>
          </a:xfrm>
        </p:spPr>
        <p:txBody>
          <a:bodyPr anchor="t">
            <a:noAutofit/>
          </a:bodyPr>
          <a:lstStyle>
            <a:lvl1pPr>
              <a:defRPr sz="2000">
                <a:solidFill>
                  <a:schemeClr val="accent2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5FC58E93-7580-E9FF-6148-0F5E545477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0000" y="5039998"/>
            <a:ext cx="6191993" cy="288000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800" b="1">
                <a:solidFill>
                  <a:schemeClr val="accent1"/>
                </a:solidFill>
                <a:latin typeface="+mn-lt"/>
              </a:defRPr>
            </a:lvl1pPr>
            <a:lvl2pPr>
              <a:spcAft>
                <a:spcPts val="0"/>
              </a:spcAft>
              <a:defRPr sz="180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F0629B0-A42C-4FB6-B454-03D8AB00E8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0000" y="5327998"/>
            <a:ext cx="6191989" cy="79200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  <a:endParaRPr lang="en-AU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FC583E1C-2B14-0034-2E56-1DF5C19C56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0" y="6192000"/>
            <a:ext cx="6191993" cy="360000"/>
          </a:xfrm>
        </p:spPr>
        <p:txBody>
          <a:bodyPr anchor="b" anchorCtr="0">
            <a:noAutofit/>
          </a:bodyPr>
          <a:lstStyle>
            <a:lvl1pPr algn="l">
              <a:defRPr sz="1800" b="0">
                <a:solidFill>
                  <a:schemeClr val="accent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00 Month YY20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7081598-8EF9-4067-828C-DA3306F3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28000" y="0"/>
            <a:ext cx="3708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9414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646A5C8-9FAD-4A32-B2BD-9D5DD5101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128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  <a:latin typeface="Public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283C022-C11C-47A8-B2C6-38BBC7F57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0000" y="360000"/>
            <a:ext cx="0" cy="619200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E3775B0C-7FFD-4E7F-AC26-D5F1E787B1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9999" y="359998"/>
            <a:ext cx="6192000" cy="68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400">
                <a:solidFill>
                  <a:schemeClr val="bg1"/>
                </a:solidFill>
                <a:latin typeface="Public Sans" pitchFamily="2" charset="0"/>
              </a:defRPr>
            </a:lvl1pPr>
          </a:lstStyle>
          <a:p>
            <a:r>
              <a:rPr lang="en-US"/>
              <a:t>NSW Department of Education</a:t>
            </a:r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9999" y="1044000"/>
            <a:ext cx="6191997" cy="2520000"/>
          </a:xfrm>
          <a:ln>
            <a:noFill/>
          </a:ln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Presentation 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0000" y="3708000"/>
            <a:ext cx="6191996" cy="1188000"/>
          </a:xfrm>
        </p:spPr>
        <p:txBody>
          <a:bodyPr anchor="t">
            <a:noAutofit/>
          </a:bodyPr>
          <a:lstStyle>
            <a:lvl1pPr>
              <a:defRPr sz="2000">
                <a:solidFill>
                  <a:schemeClr val="accent2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5FC58E93-7580-E9FF-6148-0F5E545477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0000" y="5039998"/>
            <a:ext cx="6191993" cy="288000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800" b="1">
                <a:solidFill>
                  <a:schemeClr val="bg1"/>
                </a:solidFill>
                <a:latin typeface="+mn-lt"/>
              </a:defRPr>
            </a:lvl1pPr>
            <a:lvl2pPr>
              <a:spcAft>
                <a:spcPts val="0"/>
              </a:spcAft>
              <a:defRPr sz="180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F0629B0-A42C-4FB6-B454-03D8AB00E8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0000" y="5327998"/>
            <a:ext cx="6191989" cy="79200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  <a:endParaRPr lang="en-AU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FC583E1C-2B14-0034-2E56-1DF5C19C56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0" y="6192000"/>
            <a:ext cx="6191993" cy="360000"/>
          </a:xfrm>
        </p:spPr>
        <p:txBody>
          <a:bodyPr anchor="b" anchorCtr="0">
            <a:noAutofit/>
          </a:bodyPr>
          <a:lstStyle>
            <a:lvl1pPr algn="l">
              <a:defRPr sz="1800" b="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 marL="0" indent="0">
              <a:buNone/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00 Month YY20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7081598-8EF9-4067-828C-DA3306F3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28000" y="0"/>
            <a:ext cx="3708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9444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C49F10D-4964-4C13-BDFD-A70181383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360000"/>
            <a:ext cx="4500000" cy="68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400">
                <a:solidFill>
                  <a:schemeClr val="tx1"/>
                </a:solidFill>
                <a:latin typeface="Public Sans" pitchFamily="2" charset="0"/>
              </a:defRPr>
            </a:lvl1pPr>
          </a:lstStyle>
          <a:p>
            <a:r>
              <a:rPr lang="en-US"/>
              <a:t>NSW Department of Education</a:t>
            </a:r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7A2D9F-61E4-43DD-AEE4-7DB03212C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548000"/>
            <a:ext cx="12192001" cy="18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C1630E-75DD-4988-B412-5BC99B5B5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48000"/>
            <a:ext cx="12192001" cy="351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3600000"/>
            <a:ext cx="7200000" cy="2520000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Divider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9999" y="1908000"/>
            <a:ext cx="7200000" cy="1080000"/>
          </a:xfrm>
        </p:spPr>
        <p:txBody>
          <a:bodyPr>
            <a:noAutofit/>
          </a:bodyPr>
          <a:lstStyle>
            <a:lvl1pPr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EDD08B-0E5C-4DF0-9C56-CC522D170E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52000" y="3978000"/>
            <a:ext cx="2880000" cy="2880000"/>
          </a:xfrm>
        </p:spPr>
        <p:txBody>
          <a:bodyPr anchor="b">
            <a:noAutofit/>
          </a:bodyPr>
          <a:lstStyle>
            <a:lvl1pPr algn="r">
              <a:lnSpc>
                <a:spcPct val="80000"/>
              </a:lnSpc>
              <a:spcAft>
                <a:spcPts val="0"/>
              </a:spcAft>
              <a:defRPr sz="19000">
                <a:solidFill>
                  <a:schemeClr val="accent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428287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1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C49F10D-4964-4C13-BDFD-A70181383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360000"/>
            <a:ext cx="4500000" cy="68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400">
                <a:solidFill>
                  <a:schemeClr val="tx1"/>
                </a:solidFill>
                <a:latin typeface="Public Sans" pitchFamily="2" charset="0"/>
              </a:defRPr>
            </a:lvl1pPr>
          </a:lstStyle>
          <a:p>
            <a:r>
              <a:rPr lang="en-US"/>
              <a:t>NSW Department of Education</a:t>
            </a:r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7A2D9F-61E4-43DD-AEE4-7DB03212C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548000"/>
            <a:ext cx="12192001" cy="1800000"/>
          </a:xfrm>
          <a:prstGeom prst="rect">
            <a:avLst/>
          </a:prstGeom>
          <a:solidFill>
            <a:srgbClr val="630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C1630E-75DD-4988-B412-5BC99B5B5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48000"/>
            <a:ext cx="12192001" cy="351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3600000"/>
            <a:ext cx="7200000" cy="2520000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Divider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9999" y="1908000"/>
            <a:ext cx="7200000" cy="1080000"/>
          </a:xfrm>
        </p:spPr>
        <p:txBody>
          <a:bodyPr>
            <a:noAutofit/>
          </a:bodyPr>
          <a:lstStyle>
            <a:lvl1pPr>
              <a:defRPr sz="2000">
                <a:solidFill>
                  <a:srgbClr val="F6ACB6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EDD08B-0E5C-4DF0-9C56-CC522D170E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52000" y="3978000"/>
            <a:ext cx="2880000" cy="2880000"/>
          </a:xfrm>
        </p:spPr>
        <p:txBody>
          <a:bodyPr anchor="b">
            <a:noAutofit/>
          </a:bodyPr>
          <a:lstStyle>
            <a:lvl1pPr algn="r">
              <a:lnSpc>
                <a:spcPct val="80000"/>
              </a:lnSpc>
              <a:spcAft>
                <a:spcPts val="0"/>
              </a:spcAft>
              <a:defRPr sz="19000">
                <a:solidFill>
                  <a:schemeClr val="accent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426555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C261660-AF47-818D-7C30-D254D989C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0000" y="360000"/>
            <a:ext cx="0" cy="619200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C49F10D-4964-4C13-BDFD-A70181383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0000"/>
            <a:ext cx="4500000" cy="68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400">
                <a:solidFill>
                  <a:schemeClr val="accent1"/>
                </a:solidFill>
                <a:latin typeface="Public Sans" pitchFamily="2" charset="0"/>
              </a:defRPr>
            </a:lvl1pPr>
          </a:lstStyle>
          <a:p>
            <a:r>
              <a:rPr lang="en-US"/>
              <a:t>NSW Department of Education</a:t>
            </a:r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0000" y="4320000"/>
            <a:ext cx="10080000" cy="1224000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Divider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EDD08B-0E5C-4DF0-9C56-CC522D170EA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1368311"/>
            <a:ext cx="2880000" cy="2880000"/>
          </a:xfr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spcAft>
                <a:spcPts val="0"/>
              </a:spcAft>
              <a:defRPr sz="19000">
                <a:solidFill>
                  <a:schemeClr val="accent2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0000" y="5760000"/>
            <a:ext cx="10079997" cy="720000"/>
          </a:xfrm>
        </p:spPr>
        <p:txBody>
          <a:bodyPr>
            <a:noAutofit/>
          </a:bodyPr>
          <a:lstStyle>
            <a:lvl1pPr>
              <a:defRPr sz="2000">
                <a:solidFill>
                  <a:schemeClr val="accent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4438495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2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C261660-AF47-818D-7C30-D254D989C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0000" y="360000"/>
            <a:ext cx="0" cy="619200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C49F10D-4964-4C13-BDFD-A70181383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0000"/>
            <a:ext cx="4500000" cy="68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400">
                <a:solidFill>
                  <a:schemeClr val="accent1"/>
                </a:solidFill>
                <a:latin typeface="Public Sans" pitchFamily="2" charset="0"/>
              </a:defRPr>
            </a:lvl1pPr>
          </a:lstStyle>
          <a:p>
            <a:r>
              <a:rPr lang="en-US"/>
              <a:t>NSW Department of Education</a:t>
            </a:r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0000" y="4320000"/>
            <a:ext cx="10080000" cy="1224000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Divider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EDD08B-0E5C-4DF0-9C56-CC522D170EA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1368311"/>
            <a:ext cx="2880000" cy="2880000"/>
          </a:xfr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spcAft>
                <a:spcPts val="0"/>
              </a:spcAft>
              <a:defRPr sz="19000"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0000" y="5760000"/>
            <a:ext cx="10079997" cy="720000"/>
          </a:xfrm>
        </p:spPr>
        <p:txBody>
          <a:bodyPr>
            <a:noAutofit/>
          </a:bodyPr>
          <a:lstStyle>
            <a:lvl1pPr>
              <a:defRPr sz="2000">
                <a:solidFill>
                  <a:schemeClr val="accent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395496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2_Ima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C261660-AF47-818D-7C30-D254D989C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0000" y="360000"/>
            <a:ext cx="0" cy="619200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C49F10D-4964-4C13-BDFD-A70181383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0000"/>
            <a:ext cx="4500000" cy="68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400">
                <a:solidFill>
                  <a:schemeClr val="accent1"/>
                </a:solidFill>
                <a:latin typeface="Public Sans" pitchFamily="2" charset="0"/>
              </a:defRPr>
            </a:lvl1pPr>
          </a:lstStyle>
          <a:p>
            <a:r>
              <a:rPr lang="en-US"/>
              <a:t>NSW Department of Education</a:t>
            </a:r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0000" y="4320000"/>
            <a:ext cx="6343602" cy="1224000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Divider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EDD08B-0E5C-4DF0-9C56-CC522D170EA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1368311"/>
            <a:ext cx="2880000" cy="2880000"/>
          </a:xfr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spcAft>
                <a:spcPts val="0"/>
              </a:spcAft>
              <a:defRPr sz="19000">
                <a:solidFill>
                  <a:schemeClr val="accent2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0001" y="5760000"/>
            <a:ext cx="6343602" cy="720000"/>
          </a:xfrm>
        </p:spPr>
        <p:txBody>
          <a:bodyPr>
            <a:noAutofit/>
          </a:bodyPr>
          <a:lstStyle>
            <a:lvl1pPr>
              <a:defRPr sz="2000">
                <a:solidFill>
                  <a:schemeClr val="accent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CD048189-D626-F31B-A3F0-9BF80BDFD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28000" y="0"/>
            <a:ext cx="3708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32408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2_Imag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C261660-AF47-818D-7C30-D254D989C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0000" y="360000"/>
            <a:ext cx="0" cy="619200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C49F10D-4964-4C13-BDFD-A70181383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0000"/>
            <a:ext cx="4500000" cy="68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400">
                <a:solidFill>
                  <a:schemeClr val="accent1"/>
                </a:solidFill>
                <a:latin typeface="Public Sans" pitchFamily="2" charset="0"/>
              </a:defRPr>
            </a:lvl1pPr>
          </a:lstStyle>
          <a:p>
            <a:r>
              <a:rPr lang="en-US"/>
              <a:t>NSW Department of Education</a:t>
            </a:r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0000" y="4320000"/>
            <a:ext cx="6407991" cy="1224000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Divider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EDD08B-0E5C-4DF0-9C56-CC522D170EA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1368311"/>
            <a:ext cx="2880000" cy="2880000"/>
          </a:xfr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spcAft>
                <a:spcPts val="0"/>
              </a:spcAft>
              <a:defRPr sz="19000"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0001" y="5760000"/>
            <a:ext cx="6407990" cy="720000"/>
          </a:xfrm>
        </p:spPr>
        <p:txBody>
          <a:bodyPr>
            <a:noAutofit/>
          </a:bodyPr>
          <a:lstStyle>
            <a:lvl1pPr>
              <a:defRPr sz="2000">
                <a:solidFill>
                  <a:schemeClr val="accent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43B0A989-8C17-718F-1784-DAD10FB92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28000" y="0"/>
            <a:ext cx="3708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71565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10080000" cy="1008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03A8E2-73B2-4BCE-A537-BD98BFA4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620000"/>
            <a:ext cx="12192000" cy="523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F8D9268B-FAD5-4A3C-B190-A50230A1D12D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362" y="1908000"/>
            <a:ext cx="5616000" cy="21600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/>
              <a:t>Click icon to add table</a:t>
            </a:r>
            <a:endParaRPr lang="en-AU"/>
          </a:p>
        </p:txBody>
      </p:sp>
      <p:sp>
        <p:nvSpPr>
          <p:cNvPr id="6" name="Table Placeholder 9">
            <a:extLst>
              <a:ext uri="{FF2B5EF4-FFF2-40B4-BE49-F238E27FC236}">
                <a16:creationId xmlns:a16="http://schemas.microsoft.com/office/drawing/2014/main" id="{41FBA3B0-0275-0235-9CEA-C5CEA00EBD48}"/>
              </a:ext>
            </a:extLst>
          </p:cNvPr>
          <p:cNvSpPr>
            <a:spLocks noGrp="1"/>
          </p:cNvSpPr>
          <p:nvPr>
            <p:ph type="tbl" sz="quarter" idx="16"/>
          </p:nvPr>
        </p:nvSpPr>
        <p:spPr>
          <a:xfrm>
            <a:off x="360362" y="4248000"/>
            <a:ext cx="5616000" cy="21600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/>
              <a:t>Click icon to add table</a:t>
            </a:r>
            <a:endParaRPr lang="en-AU"/>
          </a:p>
        </p:txBody>
      </p:sp>
      <p:sp>
        <p:nvSpPr>
          <p:cNvPr id="5" name="Table Placeholder 9">
            <a:extLst>
              <a:ext uri="{FF2B5EF4-FFF2-40B4-BE49-F238E27FC236}">
                <a16:creationId xmlns:a16="http://schemas.microsoft.com/office/drawing/2014/main" id="{3A833504-810D-E90D-EEAD-6FD03511C6AA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6228000" y="1908000"/>
            <a:ext cx="5616000" cy="21600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/>
              <a:t>Click icon to add table</a:t>
            </a:r>
            <a:endParaRPr lang="en-AU"/>
          </a:p>
        </p:txBody>
      </p:sp>
      <p:sp>
        <p:nvSpPr>
          <p:cNvPr id="7" name="Table Placeholder 9">
            <a:extLst>
              <a:ext uri="{FF2B5EF4-FFF2-40B4-BE49-F238E27FC236}">
                <a16:creationId xmlns:a16="http://schemas.microsoft.com/office/drawing/2014/main" id="{45BE7F48-2F3F-5684-3640-86C10E7CF416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6228000" y="4248000"/>
            <a:ext cx="5616000" cy="21600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/>
              <a:t>Click icon to add table</a:t>
            </a:r>
            <a:endParaRPr lang="en-AU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577C0E-B1B9-7F5F-3A8D-575B8D4B5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651723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0005139-C098-2BAF-1D2B-4D4D8D493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F8D9268B-FAD5-4A3C-B190-A50230A1D12D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362" y="1620000"/>
            <a:ext cx="5616000" cy="46800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/>
              <a:t>Click icon to add table</a:t>
            </a:r>
            <a:endParaRPr lang="en-AU"/>
          </a:p>
        </p:txBody>
      </p:sp>
      <p:sp>
        <p:nvSpPr>
          <p:cNvPr id="2" name="Table Placeholder 9">
            <a:extLst>
              <a:ext uri="{FF2B5EF4-FFF2-40B4-BE49-F238E27FC236}">
                <a16:creationId xmlns:a16="http://schemas.microsoft.com/office/drawing/2014/main" id="{92BD0FCE-0804-4AAE-615C-566A4F2FAFEF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6228000" y="1620000"/>
            <a:ext cx="5616000" cy="46800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/>
              <a:t>Click icon to add table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9A8057-F61F-CB11-BD7F-686904EB0E6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57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257F9B-C715-D998-280B-B0490FAB9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EA8E5D-F9A7-48AC-AF91-6754515E9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1368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C68106-4483-643D-2F20-EDD5AEDB9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6300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B0793B-9A9E-76CD-2FEC-E2CDF54AF0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4076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_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257F9B-C715-D998-280B-B0490FAB9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B0793B-9A9E-76CD-2FEC-E2CDF54AF0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97119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CE0587-CE28-E673-2798-12F5DFA45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EA8E5D-F9A7-48AC-AF91-6754515E9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1548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800000"/>
            <a:ext cx="11473200" cy="4351339"/>
          </a:xfrm>
        </p:spPr>
        <p:txBody>
          <a:bodyPr numCol="2" spcCol="180000"/>
          <a:lstStyle>
            <a:lvl1pPr>
              <a:defRPr sz="2200"/>
            </a:lvl1pPr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3DA8821-872D-DA98-FD86-2667B05FA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6300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B646BC-5BB3-E31B-1A9E-AD82558D7F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3723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2 Column Content_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CE0587-CE28-E673-2798-12F5DFA45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800000"/>
            <a:ext cx="11473200" cy="4351339"/>
          </a:xfrm>
        </p:spPr>
        <p:txBody>
          <a:bodyPr numCol="2" spcCol="180000"/>
          <a:lstStyle>
            <a:lvl1pPr>
              <a:defRPr sz="2200"/>
            </a:lvl1pPr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B646BC-5BB3-E31B-1A9E-AD82558D7F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3972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box and 2 Column Conten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9C3ABC-6C4C-FAD8-5C90-97C9B2C4F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EA8E5D-F9A7-48AC-AF91-6754515E9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2160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728366C-8E0F-43D3-99CB-DE12D7F372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2339999"/>
            <a:ext cx="4680000" cy="396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0000" y="2339999"/>
            <a:ext cx="6624000" cy="3960000"/>
          </a:xfrm>
        </p:spPr>
        <p:txBody>
          <a:bodyPr numCol="2" spcCol="180000"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044F22-50EB-721D-DCB8-73255FFA7E2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9944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Text box and 2 Column Content box_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9C3ABC-6C4C-FAD8-5C90-97C9B2C4F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728366C-8E0F-43D3-99CB-DE12D7F372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2339999"/>
            <a:ext cx="4680000" cy="396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0000" y="2339999"/>
            <a:ext cx="6624000" cy="3960000"/>
          </a:xfrm>
        </p:spPr>
        <p:txBody>
          <a:bodyPr numCol="2" spcCol="180000"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044F22-50EB-721D-DCB8-73255FFA7E2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108675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pullout text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16D7771-B92C-4B57-B3D3-8B15F5B96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40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B6F15D0-AE99-5E95-E10F-E84166809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0" y="360000"/>
            <a:ext cx="5400000" cy="1008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EA8E5D-F9A7-48AC-AF91-6754515E9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20000" y="1800000"/>
            <a:ext cx="0" cy="453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FAB4FCE-5DFB-4423-ADC8-E6C79ABBE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00000" y="1800225"/>
            <a:ext cx="6407997" cy="4140000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2"/>
                </a:solidFill>
                <a:latin typeface="+mn-lt"/>
              </a:defRPr>
            </a:lvl1pPr>
            <a:lvl2pPr>
              <a:defRPr sz="1800">
                <a:solidFill>
                  <a:schemeClr val="tx1"/>
                </a:solidFill>
                <a:latin typeface="+mn-lt"/>
              </a:defRPr>
            </a:lvl2pPr>
            <a:lvl3pPr>
              <a:defRPr sz="3600">
                <a:solidFill>
                  <a:schemeClr val="bg2"/>
                </a:solidFill>
                <a:latin typeface="+mn-lt"/>
              </a:defRPr>
            </a:lvl3pPr>
            <a:lvl4pPr>
              <a:defRPr sz="3600">
                <a:solidFill>
                  <a:schemeClr val="bg2"/>
                </a:solidFill>
                <a:latin typeface="+mn-lt"/>
              </a:defRPr>
            </a:lvl4pPr>
            <a:lvl5pPr>
              <a:defRPr sz="360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18B06DF-F3D5-44F7-AB62-30A2ED1F46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00" y="5976000"/>
            <a:ext cx="6407996" cy="360000"/>
          </a:xfrm>
        </p:spPr>
        <p:txBody>
          <a:bodyPr anchor="b">
            <a:noAutofit/>
          </a:bodyPr>
          <a:lstStyle>
            <a:lvl1pPr>
              <a:defRPr sz="1400">
                <a:latin typeface="+mn-lt"/>
              </a:defRPr>
            </a:lvl1pPr>
          </a:lstStyle>
          <a:p>
            <a:pPr lvl="0"/>
            <a:r>
              <a:rPr lang="en-US"/>
              <a:t>Caption</a:t>
            </a:r>
            <a:endParaRPr lang="en-AU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8877F-C33A-D522-FD46-F348296ACE0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93420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eatur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B89783-DDB0-BFFC-2FB9-979DE48DC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52001" y="0"/>
            <a:ext cx="50399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  <a:latin typeface="Public Sans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8877F-C33A-D522-FD46-F348296ACE0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12" name="Picture 11" descr="NSW Government logo">
            <a:extLst>
              <a:ext uri="{FF2B5EF4-FFF2-40B4-BE49-F238E27FC236}">
                <a16:creationId xmlns:a16="http://schemas.microsoft.com/office/drawing/2014/main" id="{5FC5D3ED-061A-37F0-98B5-C39727FE19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4000" y="360321"/>
            <a:ext cx="630000" cy="684882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80EA86DC-5E49-961E-593B-0DE205CE08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17612" y="1800000"/>
            <a:ext cx="4426387" cy="4536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7FE002FA-5983-1B5A-189B-F350B609A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0080000" cy="1008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CB43674-C40D-7D08-3098-549DEE75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800000"/>
            <a:ext cx="6587996" cy="4536000"/>
          </a:xfrm>
        </p:spPr>
        <p:txBody>
          <a:bodyPr numCol="2" spcCol="180000"/>
          <a:lstStyle>
            <a:lvl1pPr>
              <a:defRPr sz="2200"/>
            </a:lvl1pPr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634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eatur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B89783-DDB0-BFFC-2FB9-979DE48DC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52001" y="0"/>
            <a:ext cx="50399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  <a:latin typeface="Public Sans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8877F-C33A-D522-FD46-F348296ACE0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12" name="Picture 11" descr="NSW Government logo">
            <a:extLst>
              <a:ext uri="{FF2B5EF4-FFF2-40B4-BE49-F238E27FC236}">
                <a16:creationId xmlns:a16="http://schemas.microsoft.com/office/drawing/2014/main" id="{5FC5D3ED-061A-37F0-98B5-C39727FE19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4000" y="360321"/>
            <a:ext cx="630000" cy="684882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80EA86DC-5E49-961E-593B-0DE205CE08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17612" y="1800000"/>
            <a:ext cx="4426387" cy="4536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7FE002FA-5983-1B5A-189B-F350B609A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0080000" cy="1008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CB43674-C40D-7D08-3098-549DEE75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800000"/>
            <a:ext cx="6587996" cy="4536000"/>
          </a:xfrm>
        </p:spPr>
        <p:txBody>
          <a:bodyPr numCol="2" spcCol="180000"/>
          <a:lstStyle>
            <a:lvl1pPr>
              <a:defRPr sz="2200"/>
            </a:lvl1pPr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1957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ement of Coun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A0CE222A-58C3-0A08-99DB-534710A0C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0" y="6350"/>
            <a:ext cx="5029200" cy="68453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B6F15D0-AE99-5E95-E10F-E84166809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0" y="360000"/>
            <a:ext cx="5400000" cy="1008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EA8E5D-F9A7-48AC-AF91-6754515E9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220000" y="1800000"/>
            <a:ext cx="0" cy="453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FAB4FCE-5DFB-4423-ADC8-E6C79ABBE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00000" y="1800225"/>
            <a:ext cx="6408000" cy="4140000"/>
          </a:xfr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800">
                <a:solidFill>
                  <a:schemeClr val="tx1"/>
                </a:solidFill>
                <a:latin typeface="+mn-lt"/>
              </a:defRPr>
            </a:lvl2pPr>
            <a:lvl3pPr>
              <a:defRPr sz="3600">
                <a:solidFill>
                  <a:schemeClr val="bg2"/>
                </a:solidFill>
                <a:latin typeface="+mn-lt"/>
              </a:defRPr>
            </a:lvl3pPr>
            <a:lvl4pPr>
              <a:defRPr sz="3600">
                <a:solidFill>
                  <a:schemeClr val="bg2"/>
                </a:solidFill>
                <a:latin typeface="+mn-lt"/>
              </a:defRPr>
            </a:lvl4pPr>
            <a:lvl5pPr>
              <a:defRPr sz="360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16D7771-B92C-4B57-B3D3-8B15F5B96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5400" y="0"/>
            <a:ext cx="5040000" cy="685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18B06DF-F3D5-44F7-AB62-30A2ED1F46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00" y="5976000"/>
            <a:ext cx="6407999" cy="360000"/>
          </a:xfrm>
        </p:spPr>
        <p:txBody>
          <a:bodyPr anchor="b">
            <a:noAutofit/>
          </a:bodyPr>
          <a:lstStyle>
            <a:lvl1pPr>
              <a:defRPr sz="1400">
                <a:latin typeface="+mn-lt"/>
              </a:defRPr>
            </a:lvl1pPr>
          </a:lstStyle>
          <a:p>
            <a:pPr lvl="0"/>
            <a:r>
              <a:rPr lang="en-US"/>
              <a:t>Caption</a:t>
            </a:r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1D6039-007D-7CE1-2455-85685924710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13180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9123783-B36F-FC9F-CD55-EDC756E54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7CC562-144A-4EC8-A68D-03DE6177D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0000" y="1548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1800000"/>
            <a:ext cx="5616000" cy="432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8000" y="1800000"/>
            <a:ext cx="5616000" cy="432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489BCDB-A0CC-B54C-ECE2-9EFE4F58B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6300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8A74C7-627F-C434-F744-29348409A7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63793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_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9123783-B36F-FC9F-CD55-EDC756E54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1800000"/>
            <a:ext cx="5616000" cy="432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8000" y="1800000"/>
            <a:ext cx="5616000" cy="432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8A74C7-627F-C434-F744-29348409A7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95810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o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7E1452-9E62-6F19-C714-37630E42A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7CC562-144A-4EC8-A68D-03DE6177D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0000" y="2160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2340000"/>
            <a:ext cx="5616000" cy="37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8000" y="2340000"/>
            <a:ext cx="5616000" cy="37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0B6C8A-6222-B0CE-D530-EA6C14EF2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6300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E7C93-68FA-7ED1-D25E-41125776BC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62768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lower_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7E1452-9E62-6F19-C714-37630E42A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2340000"/>
            <a:ext cx="5616000" cy="37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8000" y="2340000"/>
            <a:ext cx="5616000" cy="37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E7C93-68FA-7ED1-D25E-41125776BC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62383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ing, two column text and image">
    <p:bg>
      <p:bgPr>
        <a:solidFill>
          <a:schemeClr val="tx2">
            <a:lumMod val="20000"/>
            <a:lumOff val="80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2C143A-765A-9867-B018-133C6C026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7CC562-144A-4EC8-A68D-03DE6177D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0000" y="1548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652EAB0-9BF3-42B8-9260-854C74B776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1764000"/>
            <a:ext cx="7560000" cy="900000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pPr lvl="0"/>
            <a:r>
              <a:rPr lang="en-US"/>
              <a:t>Subheading</a:t>
            </a:r>
            <a:endParaRPr lang="en-AU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CA03EB-CF3D-4096-8D64-2420CB9A07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2808000"/>
            <a:ext cx="7560000" cy="3311998"/>
          </a:xfrm>
        </p:spPr>
        <p:txBody>
          <a:bodyPr numCol="2" spcCol="180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72000" y="1764000"/>
            <a:ext cx="3672000" cy="435599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E2A9009-B980-F33D-351A-CB3398BF3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6300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C80FCE-1988-2F0C-DC0A-CD7B9BE7D35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42643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heading, two column text and image_no Line">
    <p:bg>
      <p:bgPr>
        <a:solidFill>
          <a:schemeClr val="tx2">
            <a:lumMod val="20000"/>
            <a:lumOff val="80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2C143A-765A-9867-B018-133C6C026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652EAB0-9BF3-42B8-9260-854C74B776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1764000"/>
            <a:ext cx="7560000" cy="900000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pPr lvl="0"/>
            <a:r>
              <a:rPr lang="en-US"/>
              <a:t>Subheading</a:t>
            </a:r>
            <a:endParaRPr lang="en-AU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CA03EB-CF3D-4096-8D64-2420CB9A07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2808000"/>
            <a:ext cx="7560000" cy="3311998"/>
          </a:xfrm>
        </p:spPr>
        <p:txBody>
          <a:bodyPr numCol="2" spcCol="180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72000" y="1764000"/>
            <a:ext cx="3672000" cy="435599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C80FCE-1988-2F0C-DC0A-CD7B9BE7D35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15640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ing box with three column text box and image box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F929215-48B2-3734-8B2B-2DD43514E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7CC562-144A-4EC8-A68D-03DE6177D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2160000"/>
            <a:ext cx="1148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652EAB0-9BF3-42B8-9260-854C74B776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2340000"/>
            <a:ext cx="8532000" cy="111600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Subheading</a:t>
            </a:r>
            <a:endParaRPr lang="en-AU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CA03EB-CF3D-4096-8D64-2420CB9A07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3600000"/>
            <a:ext cx="8532000" cy="2699999"/>
          </a:xfrm>
        </p:spPr>
        <p:txBody>
          <a:bodyPr numCol="3" spcCol="18000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815A714-98D5-4052-AB2F-14DD929CCC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2000" y="2340000"/>
            <a:ext cx="2736000" cy="396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289E0-5097-5F11-B9C6-5305FA6340F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78998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heading box with three column text box and image box_no Lin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F929215-48B2-3734-8B2B-2DD43514E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652EAB0-9BF3-42B8-9260-854C74B776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2340000"/>
            <a:ext cx="8532000" cy="111600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Subheading</a:t>
            </a:r>
            <a:endParaRPr lang="en-AU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CA03EB-CF3D-4096-8D64-2420CB9A07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3600000"/>
            <a:ext cx="8532000" cy="2699999"/>
          </a:xfrm>
        </p:spPr>
        <p:txBody>
          <a:bodyPr numCol="3" spcCol="18000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815A714-98D5-4052-AB2F-14DD929CCC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2000" y="2340000"/>
            <a:ext cx="2736000" cy="396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289E0-5097-5F11-B9C6-5305FA6340F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35954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aption at right over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45A3A4-C916-02CF-411A-DF8992EDA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AA01239-4425-4D06-9E14-E14F3426F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548000"/>
            <a:ext cx="5976000" cy="4680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7CC562-144A-4EC8-A68D-03DE6177D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192000" y="1548000"/>
            <a:ext cx="568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652EAB0-9BF3-42B8-9260-854C74B776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2000" y="1728000"/>
            <a:ext cx="5688000" cy="900000"/>
          </a:xfrm>
        </p:spPr>
        <p:txBody>
          <a:bodyPr>
            <a:noAutofit/>
          </a:bodyPr>
          <a:lstStyle>
            <a:lvl1pPr>
              <a:defRPr sz="1400">
                <a:latin typeface="+mn-lt"/>
              </a:defRPr>
            </a:lvl1pPr>
          </a:lstStyle>
          <a:p>
            <a:pPr lvl="0"/>
            <a:r>
              <a:rPr lang="en-US"/>
              <a:t>Caption</a:t>
            </a:r>
            <a:endParaRPr lang="en-AU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CA03EB-CF3D-4096-8D64-2420CB9A07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92000" y="2771999"/>
            <a:ext cx="5688000" cy="3240000"/>
          </a:xfrm>
        </p:spPr>
        <p:txBody>
          <a:bodyPr numCol="2" spcCol="180000"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5E9072-3A33-4C6D-A549-4A012107B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192000" y="6228000"/>
            <a:ext cx="568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6E195-08D8-B578-8FC3-04019FAB286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250978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59998"/>
            <a:ext cx="2520000" cy="5976002"/>
          </a:xfrm>
        </p:spPr>
        <p:txBody>
          <a:bodyPr>
            <a:noAutofit/>
          </a:bodyPr>
          <a:lstStyle>
            <a:lvl1pPr>
              <a:defRPr sz="1800"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0B8F80F-22E3-47D7-8D99-80BFFDFB3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96000" y="360000"/>
            <a:ext cx="0" cy="5976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CA03EB-CF3D-4096-8D64-2420CB9A07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12002" y="360000"/>
            <a:ext cx="7560000" cy="5976000"/>
          </a:xfrm>
        </p:spPr>
        <p:txBody>
          <a:bodyPr numCol="1" spcCol="180000"/>
          <a:lstStyle>
            <a:lvl1pPr>
              <a:defRPr sz="3600">
                <a:solidFill>
                  <a:schemeClr val="accent1"/>
                </a:solidFill>
              </a:defRPr>
            </a:lvl1pPr>
            <a:lvl2pPr>
              <a:defRPr sz="1800">
                <a:latin typeface="+mn-lt"/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87384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text abov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999" y="360000"/>
            <a:ext cx="10080000" cy="1008000"/>
          </a:xfrm>
        </p:spPr>
        <p:txBody>
          <a:bodyPr numCol="2" spcCol="180000">
            <a:noAutofit/>
          </a:bodyPr>
          <a:lstStyle>
            <a:lvl1pPr>
              <a:defRPr sz="1800"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65CECD-C00D-4560-9C97-AE28A8535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620000"/>
            <a:ext cx="12192000" cy="523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AB6FE45-2247-43AE-AFB0-3C1EC574D8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9998" y="1909282"/>
            <a:ext cx="11483999" cy="4210718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17468B5-9304-8780-B3F7-E48A7589B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6228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884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olumn text abov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999" y="360000"/>
            <a:ext cx="10080000" cy="1008000"/>
          </a:xfrm>
        </p:spPr>
        <p:txBody>
          <a:bodyPr numCol="2" spcCol="180000">
            <a:noAutofit/>
          </a:bodyPr>
          <a:lstStyle>
            <a:lvl1pPr>
              <a:defRPr sz="1800"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65CECD-C00D-4560-9C97-AE28A8535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620000"/>
            <a:ext cx="12192000" cy="523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AB6FE45-2247-43AE-AFB0-3C1EC574D8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9998" y="1909282"/>
            <a:ext cx="11483999" cy="4210718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17468B5-9304-8780-B3F7-E48A7589B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6228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12198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two multi-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E937FAD-09C4-B9AC-E0F8-D88B1E980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0000" y="360000"/>
            <a:ext cx="0" cy="597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1491CDD6-AF2B-7135-AE3A-404BB16DE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0000"/>
            <a:ext cx="10080000" cy="1008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A1EC6F40-A8A0-4128-90D0-E467B3027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9750" y="1728788"/>
            <a:ext cx="6229350" cy="4607212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2CE467A-6B5B-43F6-973F-516915856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948000" y="1728000"/>
            <a:ext cx="0" cy="460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7999" y="1727999"/>
            <a:ext cx="4715997" cy="205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8000" y="3924000"/>
            <a:ext cx="4715996" cy="205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0EAFF04E-EED2-4901-9136-39CEC8DFA2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7998" y="6048000"/>
            <a:ext cx="4716000" cy="288000"/>
          </a:xfrm>
        </p:spPr>
        <p:txBody>
          <a:bodyPr anchor="b" anchorCtr="0">
            <a:normAutofit/>
          </a:bodyPr>
          <a:lstStyle>
            <a:lvl1pPr>
              <a:defRPr sz="1000">
                <a:latin typeface="+mn-lt"/>
              </a:defRPr>
            </a:lvl1pPr>
          </a:lstStyle>
          <a:p>
            <a:pPr lvl="0"/>
            <a:r>
              <a:rPr lang="en-US"/>
              <a:t>Caption</a:t>
            </a:r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D6739-5371-B762-58B3-DA849DE6A79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3696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harts with supportin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6E96714-DAB5-89E1-9A49-F9D9F3DE01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360000"/>
            <a:ext cx="0" cy="597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A5F073A6-78DC-D556-A6E7-C245EAE45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0000"/>
            <a:ext cx="10080000" cy="1008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12" name="Chart Placeholder 11">
            <a:extLst>
              <a:ext uri="{FF2B5EF4-FFF2-40B4-BE49-F238E27FC236}">
                <a16:creationId xmlns:a16="http://schemas.microsoft.com/office/drawing/2014/main" id="{D7E1CAC4-88FF-4E85-8A37-9D1F4A8514EE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539750" y="1547999"/>
            <a:ext cx="7560000" cy="3888000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AU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D3768AF-49AB-464E-9DF6-68376B8AC32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9750" y="5544000"/>
            <a:ext cx="7560000" cy="792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800" b="1">
                <a:latin typeface="+mn-lt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800" b="0">
                <a:latin typeface="+mn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2CE467A-6B5B-43F6-973F-516915856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28000" y="3276000"/>
            <a:ext cx="0" cy="30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hart Placeholder 17">
            <a:extLst>
              <a:ext uri="{FF2B5EF4-FFF2-40B4-BE49-F238E27FC236}">
                <a16:creationId xmlns:a16="http://schemas.microsoft.com/office/drawing/2014/main" id="{0F4F51DE-C82F-4C69-9901-7D4EF2CBE8D4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9108000" y="3276000"/>
            <a:ext cx="2736000" cy="2159999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AU"/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2A94C0C8-30F5-4B00-BC99-C6DFC381A6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08000" y="5544000"/>
            <a:ext cx="2735999" cy="792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800" b="1">
                <a:latin typeface="+mn-lt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800" b="0">
                <a:latin typeface="+mn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B538D5-1269-AD49-5ECE-E3F740C2007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25962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ED457-3C24-5974-7940-E92CE3CEE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70612CD-1BF1-42B5-8546-A674A0B866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1548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800000"/>
            <a:ext cx="5400000" cy="540000"/>
          </a:xfrm>
        </p:spPr>
        <p:txBody>
          <a:bodyPr anchor="t">
            <a:noAutofit/>
          </a:bodyPr>
          <a:lstStyle>
            <a:lvl1pPr marL="0" indent="0">
              <a:buNone/>
              <a:defRPr sz="20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9999" y="2340000"/>
            <a:ext cx="5400000" cy="378000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8000" y="1800000"/>
            <a:ext cx="5400000" cy="540000"/>
          </a:xfrm>
        </p:spPr>
        <p:txBody>
          <a:bodyPr anchor="t">
            <a:noAutofit/>
          </a:bodyPr>
          <a:lstStyle>
            <a:lvl1pPr marL="0" indent="0">
              <a:buNone/>
              <a:defRPr sz="20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08000" y="2340000"/>
            <a:ext cx="5400000" cy="378000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AADAD-B302-2C54-28BE-DE627A151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360000" y="6228000"/>
            <a:ext cx="1148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C0920B-AC4B-0EAF-B89F-B7D5904691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59563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668512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97023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7A2D9F-61E4-43DD-AEE4-7DB03212C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1" y="151429"/>
            <a:ext cx="12192001" cy="56918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>
              <a:solidFill>
                <a:schemeClr val="bg2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717FDF-7867-E672-67EC-270692FAF755}"/>
              </a:ext>
            </a:extLst>
          </p:cNvPr>
          <p:cNvSpPr/>
          <p:nvPr userDrawn="1"/>
        </p:nvSpPr>
        <p:spPr>
          <a:xfrm>
            <a:off x="-12265" y="580318"/>
            <a:ext cx="5418667" cy="1585362"/>
          </a:xfrm>
          <a:prstGeom prst="rect">
            <a:avLst/>
          </a:prstGeom>
          <a:solidFill>
            <a:srgbClr val="00AA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6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941822-B08F-CE63-7F31-B7814BCF4F40}"/>
              </a:ext>
            </a:extLst>
          </p:cNvPr>
          <p:cNvSpPr/>
          <p:nvPr userDrawn="1"/>
        </p:nvSpPr>
        <p:spPr>
          <a:xfrm>
            <a:off x="0" y="0"/>
            <a:ext cx="12192000" cy="594826"/>
          </a:xfrm>
          <a:prstGeom prst="rect">
            <a:avLst/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6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108012"/>
            <a:ext cx="4718644" cy="773404"/>
          </a:xfrm>
          <a:ln>
            <a:noFill/>
          </a:ln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2571">
                <a:solidFill>
                  <a:schemeClr val="bg1"/>
                </a:solidFill>
              </a:defRPr>
            </a:lvl1pPr>
          </a:lstStyle>
          <a:p>
            <a:r>
              <a:rPr lang="en-GB"/>
              <a:t>School name </a:t>
            </a:r>
            <a:br>
              <a:rPr lang="en-GB"/>
            </a:br>
            <a:r>
              <a:rPr lang="en-GB"/>
              <a:t>2 line max</a:t>
            </a:r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7AA17E1E-D2BC-472D-A995-BDA5407CD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06572" y="598714"/>
            <a:ext cx="6785430" cy="514711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5A01661A-3D54-BF2E-DEEB-9D9AC381BAE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1" y="2321716"/>
            <a:ext cx="4724088" cy="634670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Aft>
                <a:spcPts val="450"/>
              </a:spcAft>
              <a:defRPr sz="675" b="0" i="0">
                <a:solidFill>
                  <a:schemeClr val="tx1"/>
                </a:solidFill>
                <a:latin typeface="Public Sans" pitchFamily="2" charset="77"/>
              </a:defRPr>
            </a:lvl1pPr>
            <a:lvl2pPr>
              <a:spcAft>
                <a:spcPts val="0"/>
              </a:spcAft>
              <a:defRPr sz="135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chemeClr val="bg1"/>
                </a:solidFill>
              </a:defRPr>
            </a:lvl4pPr>
            <a:lvl5pPr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The proposed upgrade of </a:t>
            </a:r>
            <a:r>
              <a:rPr lang="en-US" err="1"/>
              <a:t>Schofields</a:t>
            </a:r>
            <a:r>
              <a:rPr lang="en-US"/>
              <a:t> Public School will replace the temporary classroom facilities currently used in the school with a permanent building. </a:t>
            </a:r>
          </a:p>
          <a:p>
            <a:pPr lvl="0"/>
            <a:r>
              <a:rPr lang="en-US"/>
              <a:t>The new building will include: 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38E90594-FC57-1421-BBCD-F1A5682037B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56447" y="3080229"/>
            <a:ext cx="3939908" cy="424533"/>
          </a:xfrm>
        </p:spPr>
        <p:txBody>
          <a:bodyPr anchor="ctr">
            <a:noAutofit/>
          </a:bodyPr>
          <a:lstStyle>
            <a:lvl1pPr>
              <a:lnSpc>
                <a:spcPct val="110000"/>
              </a:lnSpc>
              <a:spcAft>
                <a:spcPts val="450"/>
              </a:spcAft>
              <a:defRPr sz="675" b="0" i="0">
                <a:solidFill>
                  <a:schemeClr val="tx1"/>
                </a:solidFill>
                <a:latin typeface="Public Sans" pitchFamily="2" charset="77"/>
              </a:defRPr>
            </a:lvl1pPr>
            <a:lvl2pPr>
              <a:spcAft>
                <a:spcPts val="0"/>
              </a:spcAft>
              <a:defRPr sz="135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chemeClr val="bg1"/>
                </a:solidFill>
              </a:defRPr>
            </a:lvl4pPr>
            <a:lvl5pPr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Feature 1 - 3 lines max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02E0FE3-6B36-96BB-6929-60848808B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0000" y="3680626"/>
            <a:ext cx="4736354" cy="0"/>
          </a:xfrm>
          <a:prstGeom prst="line">
            <a:avLst/>
          </a:prstGeom>
          <a:ln w="6350">
            <a:solidFill>
              <a:srgbClr val="00AA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B5C6C0FB-613E-A9B8-BE2E-3605B13E731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56448" y="3913946"/>
            <a:ext cx="1447086" cy="424533"/>
          </a:xfrm>
        </p:spPr>
        <p:txBody>
          <a:bodyPr anchor="ctr">
            <a:noAutofit/>
          </a:bodyPr>
          <a:lstStyle>
            <a:lvl1pPr>
              <a:lnSpc>
                <a:spcPct val="110000"/>
              </a:lnSpc>
              <a:spcAft>
                <a:spcPts val="450"/>
              </a:spcAft>
              <a:defRPr sz="675" b="0" i="0">
                <a:solidFill>
                  <a:schemeClr val="tx1"/>
                </a:solidFill>
                <a:latin typeface="Public Sans" pitchFamily="2" charset="77"/>
              </a:defRPr>
            </a:lvl1pPr>
            <a:lvl2pPr>
              <a:spcAft>
                <a:spcPts val="0"/>
              </a:spcAft>
              <a:defRPr sz="135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chemeClr val="bg1"/>
                </a:solidFill>
              </a:defRPr>
            </a:lvl4pPr>
            <a:lvl5pPr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Feature 1 - 2 lines max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B3F8E38-189B-F450-7AE0-345F4F344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0000" y="4514343"/>
            <a:ext cx="4730221" cy="0"/>
          </a:xfrm>
          <a:prstGeom prst="line">
            <a:avLst/>
          </a:prstGeom>
          <a:ln w="6350">
            <a:solidFill>
              <a:srgbClr val="00AA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C0F1D907-5A39-43F6-0F1D-6B6F1DAC4E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56448" y="4738699"/>
            <a:ext cx="3946040" cy="424533"/>
          </a:xfrm>
        </p:spPr>
        <p:txBody>
          <a:bodyPr anchor="ctr">
            <a:noAutofit/>
          </a:bodyPr>
          <a:lstStyle>
            <a:lvl1pPr>
              <a:lnSpc>
                <a:spcPct val="110000"/>
              </a:lnSpc>
              <a:spcAft>
                <a:spcPts val="450"/>
              </a:spcAft>
              <a:defRPr sz="675" b="0" i="0">
                <a:solidFill>
                  <a:schemeClr val="tx1"/>
                </a:solidFill>
                <a:latin typeface="Public Sans" pitchFamily="2" charset="77"/>
              </a:defRPr>
            </a:lvl1pPr>
            <a:lvl2pPr>
              <a:spcAft>
                <a:spcPts val="0"/>
              </a:spcAft>
              <a:defRPr sz="135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chemeClr val="bg1"/>
                </a:solidFill>
              </a:defRPr>
            </a:lvl4pPr>
            <a:lvl5pPr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Feature 1 - 3 lines max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EFDB7556-B205-EF34-EF2B-4B91D2CB05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49267" y="3913946"/>
            <a:ext cx="1447086" cy="424533"/>
          </a:xfrm>
        </p:spPr>
        <p:txBody>
          <a:bodyPr anchor="ctr">
            <a:noAutofit/>
          </a:bodyPr>
          <a:lstStyle>
            <a:lvl1pPr>
              <a:lnSpc>
                <a:spcPct val="110000"/>
              </a:lnSpc>
              <a:spcAft>
                <a:spcPts val="450"/>
              </a:spcAft>
              <a:defRPr sz="675" b="0" i="0">
                <a:solidFill>
                  <a:schemeClr val="tx1"/>
                </a:solidFill>
                <a:latin typeface="Public Sans" pitchFamily="2" charset="77"/>
              </a:defRPr>
            </a:lvl1pPr>
            <a:lvl2pPr>
              <a:spcAft>
                <a:spcPts val="0"/>
              </a:spcAft>
              <a:defRPr sz="1350" b="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chemeClr val="bg1"/>
                </a:solidFill>
              </a:defRPr>
            </a:lvl4pPr>
            <a:lvl5pPr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Feature 1 - 2 lines max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CB41ECE-829F-336E-94EE-D60E253B7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7252363" y="260852"/>
            <a:ext cx="4500000" cy="11820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1200" kern="1200">
                <a:solidFill>
                  <a:schemeClr val="bg1"/>
                </a:solidFill>
                <a:latin typeface="Public Sans" pitchFamily="2" charset="0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57"/>
              <a:t>NSW Department of Education</a:t>
            </a:r>
            <a:endParaRPr lang="en-AU" sz="857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33BD13-5953-47AF-A601-951A768FE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55639" y="5845747"/>
            <a:ext cx="3612108" cy="397958"/>
          </a:xfrm>
        </p:spPr>
        <p:txBody>
          <a:bodyPr>
            <a:noAutofit/>
          </a:bodyPr>
          <a:lstStyle>
            <a:lvl1pPr>
              <a:defRPr sz="1143">
                <a:solidFill>
                  <a:schemeClr val="tx2"/>
                </a:solidFill>
                <a:latin typeface="+mj-lt"/>
              </a:defRPr>
            </a:lvl1pPr>
            <a:lvl2pPr>
              <a:defRPr sz="1500">
                <a:solidFill>
                  <a:schemeClr val="bg1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chemeClr val="bg1"/>
                </a:solidFill>
              </a:defRPr>
            </a:lvl4pPr>
            <a:lvl5pPr>
              <a:defRPr sz="1500">
                <a:solidFill>
                  <a:schemeClr val="bg1"/>
                </a:solidFill>
              </a:defRPr>
            </a:lvl5pPr>
          </a:lstStyle>
          <a:p>
            <a:r>
              <a:rPr lang="en-AU"/>
              <a:t>School Name</a:t>
            </a:r>
          </a:p>
        </p:txBody>
      </p:sp>
      <p:sp>
        <p:nvSpPr>
          <p:cNvPr id="40" name="Footer Placeholder 4">
            <a:extLst>
              <a:ext uri="{FF2B5EF4-FFF2-40B4-BE49-F238E27FC236}">
                <a16:creationId xmlns:a16="http://schemas.microsoft.com/office/drawing/2014/main" id="{E2431A08-3E21-D710-5665-71B8F91A6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361440" y="231694"/>
            <a:ext cx="4500000" cy="1881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1200" kern="1200">
                <a:solidFill>
                  <a:schemeClr val="bg1"/>
                </a:solidFill>
                <a:latin typeface="Public Sans" pitchFamily="2" charset="0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120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43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ublic Sans"/>
                <a:ea typeface="+mn-ea"/>
                <a:cs typeface="+mn-cs"/>
              </a:rPr>
              <a:t>Solving organic waste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AB87286-EB8A-148F-2E2F-45952FE9F3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" r="1355"/>
          <a:stretch/>
        </p:blipFill>
        <p:spPr>
          <a:xfrm>
            <a:off x="-12265" y="5748280"/>
            <a:ext cx="12216531" cy="1153078"/>
          </a:xfrm>
          <a:prstGeom prst="rect">
            <a:avLst/>
          </a:prstGeom>
        </p:spPr>
      </p:pic>
      <p:pic>
        <p:nvPicPr>
          <p:cNvPr id="5" name="Picture 4" descr="Blue circles in different directions&#10;&#10;Description automatically generated with medium confidence">
            <a:extLst>
              <a:ext uri="{FF2B5EF4-FFF2-40B4-BE49-F238E27FC236}">
                <a16:creationId xmlns:a16="http://schemas.microsoft.com/office/drawing/2014/main" id="{3ED757BE-BB6C-93F6-A151-D3642ADEA54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6044726"/>
            <a:ext cx="1944959" cy="56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5160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5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image" Target="../media/image2.pn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10080000" cy="100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NSW Government logo">
            <a:extLst>
              <a:ext uri="{FF2B5EF4-FFF2-40B4-BE49-F238E27FC236}">
                <a16:creationId xmlns:a16="http://schemas.microsoft.com/office/drawing/2014/main" id="{CCBF5FED-71CD-4122-8BE4-CA4C03A99224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4000" y="360321"/>
            <a:ext cx="630000" cy="68488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620000"/>
            <a:ext cx="11484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24000" y="6516000"/>
            <a:ext cx="720000" cy="180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10A01DC5-1685-4615-8240-15192985C6A2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8AFF8C-6EAC-4301-9800-49DD3EDD3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-2622931" y="14626"/>
            <a:ext cx="2544960" cy="55399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63681" marR="0" lvl="0" indent="-163681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AU" sz="800" b="1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OPEN IN DESKTOP APP</a:t>
            </a:r>
          </a:p>
          <a:p>
            <a:pPr marL="163681" marR="0" lvl="0" indent="-163681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will enable full functionality of the template.</a:t>
            </a:r>
          </a:p>
          <a:p>
            <a:pPr marL="163681" indent="-163681" algn="l">
              <a:buFont typeface="+mj-lt"/>
              <a:buNone/>
            </a:pPr>
            <a:endParaRPr lang="en-AU" sz="800" b="1" kern="1200" baseline="0" noProof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3681" indent="-163681" algn="l">
              <a:buFont typeface="+mj-lt"/>
              <a:buNone/>
            </a:pPr>
            <a:r>
              <a:rPr lang="en-AU" sz="800" b="1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CHOOSE A SLIDE STYLE FROM </a:t>
            </a:r>
          </a:p>
          <a:p>
            <a:pPr marL="239178" indent="-239178" algn="l">
              <a:buFont typeface="+mj-lt"/>
              <a:buAutoNum type="arabicPeriod"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Home tab</a:t>
            </a:r>
          </a:p>
          <a:p>
            <a:pPr marL="239178" indent="-239178" algn="l">
              <a:buFont typeface="+mj-lt"/>
              <a:buAutoNum type="arabicPeriod"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New Slide</a:t>
            </a:r>
          </a:p>
          <a:p>
            <a:pPr marL="239178" indent="-239178" algn="l">
              <a:buFont typeface="+mj-lt"/>
              <a:buAutoNum type="arabicPeriod"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Choose layout</a:t>
            </a:r>
          </a:p>
          <a:p>
            <a:pPr marL="239178" indent="-239178" algn="l">
              <a:buFont typeface="+mj-lt"/>
              <a:buAutoNum type="arabicPeriod"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layout goes awry, select Reset</a:t>
            </a:r>
            <a:endParaRPr lang="en-AU" sz="800" b="1" kern="1200" baseline="0" noProof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3681" indent="-163681" algn="l">
              <a:buFont typeface="+mj-lt"/>
              <a:buNone/>
            </a:pPr>
            <a:endParaRPr lang="en-AU" sz="800" b="1" kern="1200" baseline="0" noProof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3681" indent="-163681" algn="l">
              <a:buFont typeface="+mj-lt"/>
              <a:buNone/>
            </a:pPr>
            <a:r>
              <a:rPr lang="en-AU" sz="800" b="1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</a:t>
            </a:r>
          </a:p>
          <a:p>
            <a:pPr marL="0" indent="0" algn="l">
              <a:buFont typeface="+mj-lt"/>
              <a:buNone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There are 5 levels of formatted text available.</a:t>
            </a:r>
          </a:p>
          <a:p>
            <a:pPr marL="0" indent="0" algn="l">
              <a:buFont typeface="+mj-lt"/>
              <a:buNone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Please move between text  levels using the increase/decrease button on the menu above.</a:t>
            </a:r>
          </a:p>
          <a:p>
            <a:pPr marL="163681" indent="-163681" algn="l">
              <a:buFont typeface="+mj-lt"/>
              <a:buNone/>
            </a:pPr>
            <a:endParaRPr lang="en-AU" sz="800" b="1" kern="1200" baseline="0" noProof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3681" indent="-163681" algn="l">
              <a:buFont typeface="+mj-lt"/>
              <a:buNone/>
            </a:pPr>
            <a:endParaRPr lang="en-AU" sz="800" b="1" kern="1200" baseline="0" noProof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3681" indent="-163681" algn="l">
              <a:buFont typeface="+mj-lt"/>
              <a:buNone/>
            </a:pPr>
            <a:endParaRPr lang="en-AU" sz="800" b="1" kern="1200" baseline="0" noProof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3681" indent="-163681" algn="l">
              <a:buFont typeface="+mj-lt"/>
              <a:buNone/>
            </a:pPr>
            <a:r>
              <a:rPr lang="en-AU" sz="800" b="1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CHANGE SLIDE BACKGROUND/COLOUR</a:t>
            </a:r>
          </a:p>
          <a:p>
            <a:pPr marL="239178" indent="-239178" algn="l">
              <a:buFont typeface="+mj-lt"/>
              <a:buAutoNum type="arabicPeriod"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Design Menu</a:t>
            </a:r>
          </a:p>
          <a:p>
            <a:pPr marL="239178" indent="-239178" algn="l">
              <a:buFont typeface="+mj-lt"/>
              <a:buAutoNum type="arabicPeriod"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Format Background</a:t>
            </a:r>
          </a:p>
          <a:p>
            <a:pPr marL="239178" indent="-239178" algn="l">
              <a:buFont typeface="+mj-lt"/>
              <a:buAutoNum type="arabicPeriod"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Select colour from palette OR</a:t>
            </a:r>
          </a:p>
          <a:p>
            <a:pPr marL="239178" indent="-239178" algn="l">
              <a:buFont typeface="+mj-lt"/>
              <a:buAutoNum type="arabicPeriod"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Picture or Texture Fill</a:t>
            </a:r>
          </a:p>
          <a:p>
            <a:pPr marL="239178" indent="-239178" algn="l">
              <a:buFont typeface="+mj-lt"/>
              <a:buAutoNum type="arabicPeriod"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Find image </a:t>
            </a:r>
          </a:p>
          <a:p>
            <a:pPr marL="163681" indent="-163681" algn="l">
              <a:buFont typeface="+mj-lt"/>
              <a:buNone/>
            </a:pPr>
            <a:endParaRPr lang="en-AU" sz="800" b="1" kern="1200" baseline="0" noProof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3681" indent="-163681" algn="l">
              <a:buFont typeface="+mj-lt"/>
              <a:buNone/>
            </a:pPr>
            <a:r>
              <a:rPr lang="en-AU" sz="800" b="1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REPLACE IMAGE IN SHAPE OR ON PAGE</a:t>
            </a:r>
          </a:p>
          <a:p>
            <a:pPr marL="239178" indent="-239178" algn="l">
              <a:buFont typeface="+mj-lt"/>
              <a:buAutoNum type="arabicPeriod"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Right click on image</a:t>
            </a:r>
          </a:p>
          <a:p>
            <a:pPr marL="239178" indent="-239178" algn="l">
              <a:buFont typeface="+mj-lt"/>
              <a:buAutoNum type="arabicPeriod"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Change Picture</a:t>
            </a:r>
          </a:p>
          <a:p>
            <a:pPr marL="239178" indent="-239178" algn="l">
              <a:buFont typeface="+mj-lt"/>
              <a:buAutoNum type="arabicPeriod"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Select your image</a:t>
            </a:r>
          </a:p>
          <a:p>
            <a:pPr marL="0" indent="0" algn="l">
              <a:buFont typeface="+mj-lt"/>
              <a:buNone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</a:t>
            </a:r>
          </a:p>
          <a:p>
            <a:pPr marL="239178" indent="-239178" algn="l">
              <a:buFont typeface="+mj-lt"/>
              <a:buAutoNum type="arabicPeriod"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Delete the image</a:t>
            </a:r>
          </a:p>
          <a:p>
            <a:pPr marL="239178" indent="-239178" algn="l">
              <a:buFont typeface="+mj-lt"/>
              <a:buAutoNum type="arabicPeriod"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on icon</a:t>
            </a:r>
          </a:p>
          <a:p>
            <a:pPr marL="239178" indent="-239178" algn="l">
              <a:buFont typeface="+mj-lt"/>
              <a:buAutoNum type="arabicPeriod"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Find the new image</a:t>
            </a:r>
          </a:p>
          <a:p>
            <a:pPr marL="163681" indent="-163681" algn="l">
              <a:buFont typeface="+mj-lt"/>
              <a:buNone/>
            </a:pPr>
            <a:endParaRPr lang="en-AU" sz="800" b="1" kern="1200" baseline="0" noProof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3681" indent="-163681" algn="l">
              <a:buFont typeface="+mj-lt"/>
              <a:buNone/>
            </a:pPr>
            <a:r>
              <a:rPr lang="en-AU" sz="800" b="1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REPOSITION IMAGE WITHIN SHAPE </a:t>
            </a:r>
          </a:p>
          <a:p>
            <a:pPr marL="239178" indent="-239178" algn="l">
              <a:buFont typeface="+mj-lt"/>
              <a:buAutoNum type="arabicPeriod"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on image</a:t>
            </a:r>
          </a:p>
          <a:p>
            <a:pPr marL="239178" indent="-239178" algn="l">
              <a:buFont typeface="+mj-lt"/>
              <a:buAutoNum type="arabicPeriod"/>
            </a:pPr>
            <a:r>
              <a:rPr lang="en-US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Picture Format menu</a:t>
            </a:r>
          </a:p>
          <a:p>
            <a:pPr marL="239178" indent="-239178" algn="l">
              <a:buFont typeface="+mj-lt"/>
              <a:buAutoNum type="arabicPeriod"/>
            </a:pPr>
            <a:r>
              <a:rPr lang="en-US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on Crop button dropdown</a:t>
            </a:r>
          </a:p>
          <a:p>
            <a:pPr marL="239178" indent="-239178" algn="l">
              <a:buFont typeface="+mj-lt"/>
              <a:buAutoNum type="arabicPeriod"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fit the whole image inside select FIT</a:t>
            </a:r>
          </a:p>
          <a:p>
            <a:pPr marL="239178" indent="-239178" algn="l">
              <a:buFont typeface="+mj-lt"/>
              <a:buAutoNum type="arabicPeriod"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use only a portion select FILL then crop, move or resize image to show properly within shape.</a:t>
            </a:r>
          </a:p>
          <a:p>
            <a:pPr marL="163681" indent="-163681" algn="l">
              <a:buFont typeface="+mj-lt"/>
              <a:buNone/>
            </a:pPr>
            <a:endParaRPr lang="en-AU" sz="800" b="1" kern="1200" baseline="0" noProof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3681" indent="-163681" algn="l">
              <a:buFont typeface="+mj-lt"/>
              <a:buNone/>
            </a:pPr>
            <a:r>
              <a:rPr lang="en-AU" sz="800" b="1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ADD/CHANGE FOOTER</a:t>
            </a:r>
          </a:p>
          <a:p>
            <a:pPr marL="239178" lvl="0" indent="-239178" algn="l" defTabSz="1219170" rtl="0" eaLnBrk="1" latinLnBrk="0" hangingPunct="1">
              <a:buFont typeface="+mj-lt"/>
              <a:buAutoNum type="arabicPeriod"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Insert Menu</a:t>
            </a:r>
          </a:p>
          <a:p>
            <a:pPr marL="239178" lvl="0" indent="-239178" algn="l" defTabSz="1219170" rtl="0" eaLnBrk="1" latinLnBrk="0" hangingPunct="1">
              <a:buFont typeface="+mj-lt"/>
              <a:buAutoNum type="arabicPeriod"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Header &amp; Footer</a:t>
            </a:r>
          </a:p>
          <a:p>
            <a:pPr marL="239178" lvl="0" indent="-239178" algn="l" defTabSz="1219170" rtl="0" eaLnBrk="1" latinLnBrk="0" hangingPunct="1">
              <a:buFont typeface="+mj-lt"/>
              <a:buAutoNum type="arabicPeriod"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Tick to activate/Untick to remove</a:t>
            </a:r>
          </a:p>
          <a:p>
            <a:pPr marL="239178" lvl="0" indent="-239178" algn="l" defTabSz="1219170" rtl="0" eaLnBrk="1" latinLnBrk="0" hangingPunct="1">
              <a:buFont typeface="+mj-lt"/>
              <a:buAutoNum type="arabicPeriod"/>
            </a:pPr>
            <a:r>
              <a:rPr lang="en-AU" sz="800" b="0" kern="1200" baseline="0" noProof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Change text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5497C0B-0C24-4334-9150-A2D01FE29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22931" y="1682950"/>
            <a:ext cx="632972" cy="21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316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03" r:id="rId2"/>
    <p:sldLayoutId id="2147483702" r:id="rId3"/>
    <p:sldLayoutId id="2147483688" r:id="rId4"/>
    <p:sldLayoutId id="2147483705" r:id="rId5"/>
    <p:sldLayoutId id="2147483668" r:id="rId6"/>
    <p:sldLayoutId id="2147483704" r:id="rId7"/>
    <p:sldLayoutId id="2147483671" r:id="rId8"/>
    <p:sldLayoutId id="2147483706" r:id="rId9"/>
    <p:sldLayoutId id="2147483673" r:id="rId10"/>
    <p:sldLayoutId id="2147483700" r:id="rId11"/>
    <p:sldLayoutId id="2147483674" r:id="rId12"/>
    <p:sldLayoutId id="2147483701" r:id="rId13"/>
    <p:sldLayoutId id="2147483707" r:id="rId14"/>
    <p:sldLayoutId id="2147483708" r:id="rId15"/>
    <p:sldLayoutId id="2147483675" r:id="rId16"/>
    <p:sldLayoutId id="2147483676" r:id="rId17"/>
    <p:sldLayoutId id="2147483662" r:id="rId18"/>
    <p:sldLayoutId id="2147483690" r:id="rId19"/>
    <p:sldLayoutId id="2147483672" r:id="rId20"/>
    <p:sldLayoutId id="2147483691" r:id="rId21"/>
    <p:sldLayoutId id="2147483677" r:id="rId22"/>
    <p:sldLayoutId id="2147483692" r:id="rId23"/>
    <p:sldLayoutId id="2147483678" r:id="rId24"/>
    <p:sldLayoutId id="2147483698" r:id="rId25"/>
    <p:sldLayoutId id="2147483699" r:id="rId26"/>
    <p:sldLayoutId id="2147483689" r:id="rId27"/>
    <p:sldLayoutId id="2147483664" r:id="rId28"/>
    <p:sldLayoutId id="2147483693" r:id="rId29"/>
    <p:sldLayoutId id="2147483684" r:id="rId30"/>
    <p:sldLayoutId id="2147483694" r:id="rId31"/>
    <p:sldLayoutId id="2147483679" r:id="rId32"/>
    <p:sldLayoutId id="2147483695" r:id="rId33"/>
    <p:sldLayoutId id="2147483687" r:id="rId34"/>
    <p:sldLayoutId id="2147483696" r:id="rId35"/>
    <p:sldLayoutId id="2147483680" r:id="rId36"/>
    <p:sldLayoutId id="2147483681" r:id="rId37"/>
    <p:sldLayoutId id="2147483682" r:id="rId38"/>
    <p:sldLayoutId id="2147483697" r:id="rId39"/>
    <p:sldLayoutId id="2147483685" r:id="rId40"/>
    <p:sldLayoutId id="2147483686" r:id="rId41"/>
    <p:sldLayoutId id="2147483665" r:id="rId42"/>
    <p:sldLayoutId id="2147483666" r:id="rId43"/>
    <p:sldLayoutId id="2147483667" r:id="rId44"/>
    <p:sldLayoutId id="2147483709" r:id="rId45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377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377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-180000" algn="l" defTabSz="914377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377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Times New Roman" panose="02020603050405020304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wgLuXvtaLyQ" TargetMode="External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20.xml"/><Relationship Id="rId1" Type="http://schemas.openxmlformats.org/officeDocument/2006/relationships/video" Target="https://www.youtube.com/embed/wgLuXvtaLyQ?feature=oembed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2.jpe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pa.nsw.gov.au/your-environment/recycling-and-reuse/business-government-recycling/food-organics-and-garden-organics/scrap-together" TargetMode="External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0.xml"/><Relationship Id="rId1" Type="http://schemas.openxmlformats.org/officeDocument/2006/relationships/video" Target="https://www.youtube.com/embed/HNJ11DMMvs8?feature=oembed" TargetMode="External"/><Relationship Id="rId5" Type="http://schemas.openxmlformats.org/officeDocument/2006/relationships/hyperlink" Target="https://www.youtube.com/watch?v=HNJ11DMMvs8" TargetMode="Externa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4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8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0.xml"/><Relationship Id="rId1" Type="http://schemas.openxmlformats.org/officeDocument/2006/relationships/video" Target="https://www.youtube.com/embed/KllwUcHoGUo?feature=oembed" TargetMode="External"/><Relationship Id="rId5" Type="http://schemas.openxmlformats.org/officeDocument/2006/relationships/hyperlink" Target="https://www.youtube.com/watch?v=KllwUcHoGUo" TargetMode="Externa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green container full of vegetables&#10;&#10;Description automatically generated">
            <a:extLst>
              <a:ext uri="{FF2B5EF4-FFF2-40B4-BE49-F238E27FC236}">
                <a16:creationId xmlns:a16="http://schemas.microsoft.com/office/drawing/2014/main" id="{4AABC870-97C5-8441-C52E-96B6929331A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2" t="1049" r="43757" b="1"/>
          <a:stretch/>
        </p:blipFill>
        <p:spPr>
          <a:xfrm rot="16200000">
            <a:off x="6224301" y="-216694"/>
            <a:ext cx="5156646" cy="6778753"/>
          </a:xfrm>
        </p:spPr>
      </p:pic>
      <p:sp>
        <p:nvSpPr>
          <p:cNvPr id="34" name="Title 33">
            <a:extLst>
              <a:ext uri="{FF2B5EF4-FFF2-40B4-BE49-F238E27FC236}">
                <a16:creationId xmlns:a16="http://schemas.microsoft.com/office/drawing/2014/main" id="{D112AD9B-9CFC-D203-9732-C93710CD19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66C9FA-E1D7-0426-DAF1-19227A65B5CB}"/>
              </a:ext>
            </a:extLst>
          </p:cNvPr>
          <p:cNvSpPr txBox="1"/>
          <p:nvPr/>
        </p:nvSpPr>
        <p:spPr>
          <a:xfrm>
            <a:off x="4395755" y="640702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286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6C9056-58A4-66AD-6FE1-819F0A759A41}"/>
              </a:ext>
            </a:extLst>
          </p:cNvPr>
          <p:cNvSpPr txBox="1"/>
          <p:nvPr/>
        </p:nvSpPr>
        <p:spPr>
          <a:xfrm>
            <a:off x="2446694" y="32138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286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3FCBBD5-3351-46A8-1B03-C2194362ECF4}"/>
              </a:ext>
            </a:extLst>
          </p:cNvPr>
          <p:cNvSpPr txBox="1">
            <a:spLocks/>
          </p:cNvSpPr>
          <p:nvPr/>
        </p:nvSpPr>
        <p:spPr>
          <a:xfrm>
            <a:off x="360000" y="3104496"/>
            <a:ext cx="4961808" cy="4708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143" b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-180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imes New Roman" panose="02020603050405020304" pitchFamily="18" charset="0"/>
              <a:buChar char="–"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>
                <a:solidFill>
                  <a:srgbClr val="002060"/>
                </a:solidFill>
              </a:rPr>
              <a:t>Solving Organic Waste in Schools</a:t>
            </a:r>
            <a:endParaRPr lang="en-US" sz="2400">
              <a:solidFill>
                <a:srgbClr val="002060"/>
              </a:solidFill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C47FEF1-51A4-D3AE-CBE0-90EBDCE4C17F}"/>
              </a:ext>
            </a:extLst>
          </p:cNvPr>
          <p:cNvSpPr txBox="1">
            <a:spLocks/>
          </p:cNvSpPr>
          <p:nvPr/>
        </p:nvSpPr>
        <p:spPr>
          <a:xfrm>
            <a:off x="360000" y="3997560"/>
            <a:ext cx="4961808" cy="4708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143" b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-180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imes New Roman" panose="02020603050405020304" pitchFamily="18" charset="0"/>
              <a:buChar char="–"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>
                <a:solidFill>
                  <a:srgbClr val="002060"/>
                </a:solidFill>
              </a:rPr>
              <a:t>Cleaner Training</a:t>
            </a:r>
            <a:endParaRPr lang="en-US" sz="2400">
              <a:solidFill>
                <a:srgbClr val="00206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FE193-2B85-5EC6-E495-31A2C2F56380}"/>
              </a:ext>
            </a:extLst>
          </p:cNvPr>
          <p:cNvSpPr txBox="1">
            <a:spLocks/>
          </p:cNvSpPr>
          <p:nvPr/>
        </p:nvSpPr>
        <p:spPr>
          <a:xfrm>
            <a:off x="360000" y="4890624"/>
            <a:ext cx="4961808" cy="4708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143" b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-180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imes New Roman" panose="02020603050405020304" pitchFamily="18" charset="0"/>
              <a:buChar char="–"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>
                <a:solidFill>
                  <a:srgbClr val="002060"/>
                </a:solidFill>
              </a:rPr>
              <a:t>DD Month 2025</a:t>
            </a:r>
            <a:endParaRPr lang="en-US" sz="240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774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882AD1-EB00-44C4-91C4-895F292B7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Acknowledgement</a:t>
            </a:r>
            <a:br>
              <a:rPr lang="en-AU"/>
            </a:br>
            <a:r>
              <a:rPr lang="en-AU"/>
              <a:t>of Country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614B04-63BF-42AD-AD2E-E5927BC95F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AU">
                <a:solidFill>
                  <a:srgbClr val="22272B"/>
                </a:solidFill>
              </a:rPr>
              <a:t>We recognise the Ongoing Custodians of the lands and waterways where we work and live. We pay respect to Elders past and present as ongoing teachers of knowledge, songlines and stories. </a:t>
            </a:r>
          </a:p>
          <a:p>
            <a:r>
              <a:rPr lang="en-AU">
                <a:solidFill>
                  <a:srgbClr val="22272B"/>
                </a:solidFill>
              </a:rPr>
              <a:t>We strive to ensure every Aboriginal and Torres Strait Islander learner in NSW achieves their potential through education.</a:t>
            </a:r>
          </a:p>
        </p:txBody>
      </p:sp>
      <p:pic>
        <p:nvPicPr>
          <p:cNvPr id="5" name="Picture Placeholder 4" descr="A group of people around a person in a garment&#10;&#10;Description automatically generated with low confidence">
            <a:extLst>
              <a:ext uri="{FF2B5EF4-FFF2-40B4-BE49-F238E27FC236}">
                <a16:creationId xmlns:a16="http://schemas.microsoft.com/office/drawing/2014/main" id="{DD21F6F7-F17E-B2BD-8A30-E8C31432327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040000" cy="6858000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D2E57-FAEE-4DD9-AA26-6A2BF267275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5828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6EE78-E707-F3C1-56BC-1B2B454A8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5D219-EABB-958E-CB43-2675CB462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Public Sans" pitchFamily="2" charset="0"/>
              </a:rPr>
              <a:t>The NSW Government aims to reduce food waste to landfill by 50% by 2030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80DB43-8253-9E91-FB9F-163DA4B7F4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t>3</a:t>
            </a:fld>
            <a:endParaRPr lang="en-A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547BB0-094A-948A-EB53-B1DF7B2A4236}"/>
              </a:ext>
            </a:extLst>
          </p:cNvPr>
          <p:cNvSpPr txBox="1"/>
          <p:nvPr/>
        </p:nvSpPr>
        <p:spPr>
          <a:xfrm>
            <a:off x="359999" y="1753288"/>
            <a:ext cx="5265740" cy="4057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1800" b="1">
                <a:solidFill>
                  <a:schemeClr val="accent2"/>
                </a:solidFill>
              </a:rPr>
              <a:t>We need your help!</a:t>
            </a:r>
            <a:endParaRPr lang="en-AU" sz="180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603EB4E0-ECAF-4EDD-241D-AC7CFC3C25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2239021"/>
            <a:ext cx="9901600" cy="4320000"/>
          </a:xfrm>
        </p:spPr>
        <p:txBody>
          <a:bodyPr vert="horz" lIns="91440" tIns="45720" rIns="91440" bIns="45720" numCol="1" rtlCol="0" anchor="t">
            <a:noAutofit/>
          </a:bodyPr>
          <a:lstStyle/>
          <a:p>
            <a:pPr marL="4381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/>
              <a:t>School cleaners are an essential and valued part of making our schools more sustainable</a:t>
            </a:r>
          </a:p>
          <a:p>
            <a:pPr marL="4381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/>
              <a:t>It is the responsibility of all school staff and students to put their waste in the correct bins</a:t>
            </a:r>
          </a:p>
          <a:p>
            <a:pPr marL="4381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/>
              <a:t>Separating our waste to reduce what we throw 'away' to landfill will:</a:t>
            </a:r>
          </a:p>
          <a:p>
            <a:pPr marL="798150" lvl="4" indent="-285750">
              <a:buFont typeface="Courier New" panose="02070309020205020404" pitchFamily="49" charset="0"/>
              <a:buChar char="o"/>
            </a:pPr>
            <a:r>
              <a:rPr lang="en-US"/>
              <a:t>Reduce greenhouse gases (especially from food waste in landfill)</a:t>
            </a:r>
          </a:p>
          <a:p>
            <a:pPr marL="798150" lvl="4" indent="-285750">
              <a:buFont typeface="Courier New" panose="02070309020205020404" pitchFamily="49" charset="0"/>
              <a:buChar char="o"/>
            </a:pPr>
            <a:r>
              <a:rPr lang="en-US"/>
              <a:t>Save valuable resources</a:t>
            </a:r>
          </a:p>
          <a:p>
            <a:pPr marL="798150" lvl="4" indent="-285750">
              <a:buFont typeface="Courier New" panose="02070309020205020404" pitchFamily="49" charset="0"/>
              <a:buChar char="o"/>
            </a:pPr>
            <a:r>
              <a:rPr lang="en-US"/>
              <a:t>Stop school's wasting money on landfill levies</a:t>
            </a:r>
            <a:endParaRPr lang="en-US" sz="1000"/>
          </a:p>
          <a:p>
            <a:pPr marL="4381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/>
              <a:t>School Cleaners will use consistent systems for bins, bin placement, bin lids and liner </a:t>
            </a:r>
            <a:r>
              <a:rPr lang="en-US" sz="1800" err="1"/>
              <a:t>colours</a:t>
            </a:r>
            <a:endParaRPr lang="en-US" sz="1800"/>
          </a:p>
          <a:p>
            <a:pPr marL="4381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/>
              <a:t>Emptying to respective collection bins is critical</a:t>
            </a:r>
          </a:p>
          <a:p>
            <a:pPr marL="4381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/>
              <a:t>Thank you for your taking care in this area. </a:t>
            </a:r>
            <a:r>
              <a:rPr lang="en-US" sz="1800" b="1">
                <a:solidFill>
                  <a:schemeClr val="accent2"/>
                </a:solidFill>
              </a:rPr>
              <a:t>Together we can make a big difference.</a:t>
            </a:r>
          </a:p>
        </p:txBody>
      </p:sp>
    </p:spTree>
    <p:extLst>
      <p:ext uri="{BB962C8B-B14F-4D97-AF65-F5344CB8AC3E}">
        <p14:creationId xmlns:p14="http://schemas.microsoft.com/office/powerpoint/2010/main" val="1638875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A339E-568B-D591-8A00-4A99F51CF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84E5E-0F71-1653-BAF4-66ED32F7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What is so bad about food waste?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7D172-1085-8110-C824-BE33FABF3A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t>4</a:t>
            </a:fld>
            <a:endParaRPr lang="en-A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6E2162-023B-255E-0239-0C12B8A07166}"/>
              </a:ext>
            </a:extLst>
          </p:cNvPr>
          <p:cNvSpPr txBox="1"/>
          <p:nvPr/>
        </p:nvSpPr>
        <p:spPr>
          <a:xfrm>
            <a:off x="1210356" y="3231740"/>
            <a:ext cx="3979715" cy="43742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AU" sz="1400"/>
              <a:t>Australia uses around 2,600 gigalitres of water to grow food that is wasted. This is equivalent to the water in 5 Sydney Harbours.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AD49CC-D106-F633-7EEC-1A986344B209}"/>
              </a:ext>
            </a:extLst>
          </p:cNvPr>
          <p:cNvSpPr txBox="1"/>
          <p:nvPr/>
        </p:nvSpPr>
        <p:spPr>
          <a:xfrm>
            <a:off x="1210356" y="1902505"/>
            <a:ext cx="4049250" cy="43293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AU" sz="1400"/>
              <a:t>3% of Australian greenhouse gas emissions is from food waste. Rotted food produces methane - a greenhouse gas which has emissions that are 25 times more powerful than CO2 at trapping heat in the atmosphere.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13BF190-A03C-7776-3F74-B7D6934BB56B}"/>
              </a:ext>
            </a:extLst>
          </p:cNvPr>
          <p:cNvGrpSpPr/>
          <p:nvPr/>
        </p:nvGrpSpPr>
        <p:grpSpPr>
          <a:xfrm>
            <a:off x="360002" y="1902505"/>
            <a:ext cx="545693" cy="526087"/>
            <a:chOff x="5717165" y="1156858"/>
            <a:chExt cx="652520" cy="65252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AB341F1-0C07-DD1D-F2F1-31B9C60648E4}"/>
                </a:ext>
              </a:extLst>
            </p:cNvPr>
            <p:cNvSpPr/>
            <p:nvPr/>
          </p:nvSpPr>
          <p:spPr>
            <a:xfrm>
              <a:off x="5717165" y="1156858"/>
              <a:ext cx="652520" cy="6525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1" name="Graphic 10" descr="Star outline">
              <a:extLst>
                <a:ext uri="{FF2B5EF4-FFF2-40B4-BE49-F238E27FC236}">
                  <a16:creationId xmlns:a16="http://schemas.microsoft.com/office/drawing/2014/main" id="{1A610D9A-9C0D-9DB6-BC32-C608F3DD1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832702" y="1272396"/>
              <a:ext cx="421444" cy="421444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7807F5-7FC4-B70C-75E9-03AFD8941D7A}"/>
              </a:ext>
            </a:extLst>
          </p:cNvPr>
          <p:cNvGrpSpPr/>
          <p:nvPr/>
        </p:nvGrpSpPr>
        <p:grpSpPr>
          <a:xfrm>
            <a:off x="360002" y="3236228"/>
            <a:ext cx="545693" cy="526087"/>
            <a:chOff x="5717165" y="1156858"/>
            <a:chExt cx="652520" cy="65252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28949DF-F280-6BC3-1D4A-86E5D637A899}"/>
                </a:ext>
              </a:extLst>
            </p:cNvPr>
            <p:cNvSpPr/>
            <p:nvPr/>
          </p:nvSpPr>
          <p:spPr>
            <a:xfrm>
              <a:off x="5717165" y="1156858"/>
              <a:ext cx="652520" cy="6525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4" name="Graphic 13" descr="Star outline">
              <a:extLst>
                <a:ext uri="{FF2B5EF4-FFF2-40B4-BE49-F238E27FC236}">
                  <a16:creationId xmlns:a16="http://schemas.microsoft.com/office/drawing/2014/main" id="{3A1B5104-E935-4C81-DAFA-1C12A9E9F0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832702" y="1272396"/>
              <a:ext cx="421444" cy="421444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6CB22C8A-EB7E-50E3-F129-0009B2FA57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33346" y="1622388"/>
            <a:ext cx="2581635" cy="434400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8B0FE48-7FF8-4067-F929-8EF02C9B5E99}"/>
              </a:ext>
            </a:extLst>
          </p:cNvPr>
          <p:cNvSpPr txBox="1"/>
          <p:nvPr/>
        </p:nvSpPr>
        <p:spPr>
          <a:xfrm>
            <a:off x="1228622" y="4170377"/>
            <a:ext cx="4030984" cy="4374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AU" sz="1400"/>
              <a:t>The land used to grow wasted food is over 25 million hectares – bigger than the entire state of Victoria.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D3835EC-CE05-35E1-FB35-3DE3855960C3}"/>
              </a:ext>
            </a:extLst>
          </p:cNvPr>
          <p:cNvSpPr txBox="1"/>
          <p:nvPr/>
        </p:nvSpPr>
        <p:spPr>
          <a:xfrm>
            <a:off x="1228622" y="5125404"/>
            <a:ext cx="4030984" cy="4374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AU" sz="1400"/>
              <a:t>Wasting food wastes money. It is estimated that each family in NSW throws away $2,100 of uneaten food a year.  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8C0B916-1459-3F68-DE64-63B31FC8F952}"/>
              </a:ext>
            </a:extLst>
          </p:cNvPr>
          <p:cNvGrpSpPr/>
          <p:nvPr/>
        </p:nvGrpSpPr>
        <p:grpSpPr>
          <a:xfrm>
            <a:off x="360000" y="4178302"/>
            <a:ext cx="545693" cy="526087"/>
            <a:chOff x="5717165" y="1156858"/>
            <a:chExt cx="652520" cy="65252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E2B2942-D676-0991-C36E-C3E05084291D}"/>
                </a:ext>
              </a:extLst>
            </p:cNvPr>
            <p:cNvSpPr/>
            <p:nvPr/>
          </p:nvSpPr>
          <p:spPr>
            <a:xfrm>
              <a:off x="5717165" y="1156858"/>
              <a:ext cx="652520" cy="6525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31" name="Graphic 30" descr="Star outline">
              <a:extLst>
                <a:ext uri="{FF2B5EF4-FFF2-40B4-BE49-F238E27FC236}">
                  <a16:creationId xmlns:a16="http://schemas.microsoft.com/office/drawing/2014/main" id="{1C7E8286-A336-B5E5-884B-5BC48356EC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832702" y="1272396"/>
              <a:ext cx="421444" cy="421444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287187F-CCDD-302B-AA6E-AFF6BA76F929}"/>
              </a:ext>
            </a:extLst>
          </p:cNvPr>
          <p:cNvGrpSpPr/>
          <p:nvPr/>
        </p:nvGrpSpPr>
        <p:grpSpPr>
          <a:xfrm>
            <a:off x="360000" y="5129890"/>
            <a:ext cx="545693" cy="526087"/>
            <a:chOff x="5717165" y="1156858"/>
            <a:chExt cx="652520" cy="65252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1979FC0-23A5-770D-B1E6-816A7064BD54}"/>
                </a:ext>
              </a:extLst>
            </p:cNvPr>
            <p:cNvSpPr/>
            <p:nvPr/>
          </p:nvSpPr>
          <p:spPr>
            <a:xfrm>
              <a:off x="5717165" y="1156858"/>
              <a:ext cx="652520" cy="6525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34" name="Graphic 33" descr="Star outline">
              <a:extLst>
                <a:ext uri="{FF2B5EF4-FFF2-40B4-BE49-F238E27FC236}">
                  <a16:creationId xmlns:a16="http://schemas.microsoft.com/office/drawing/2014/main" id="{6E99FF98-41B5-85C0-3575-7C506E4144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832702" y="1272396"/>
              <a:ext cx="421444" cy="421444"/>
            </a:xfrm>
            <a:prstGeom prst="rect">
              <a:avLst/>
            </a:prstGeom>
          </p:spPr>
        </p:pic>
      </p:grpSp>
      <p:pic>
        <p:nvPicPr>
          <p:cNvPr id="6" name="Online Media 4" title="OzHarvest – Food Waste Explained">
            <a:hlinkClick r:id="" action="ppaction://media"/>
            <a:extLst>
              <a:ext uri="{FF2B5EF4-FFF2-40B4-BE49-F238E27FC236}">
                <a16:creationId xmlns:a16="http://schemas.microsoft.com/office/drawing/2014/main" id="{43E65193-76F2-963B-A09B-BEFA10917C1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5415718" y="1928679"/>
            <a:ext cx="6428282" cy="3644800"/>
          </a:xfrm>
          <a:prstGeom prst="rect">
            <a:avLst/>
          </a:prstGeom>
        </p:spPr>
      </p:pic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1D51BD1-E4D1-099D-25FC-26D7A0CDAD1E}"/>
              </a:ext>
            </a:extLst>
          </p:cNvPr>
          <p:cNvSpPr txBox="1">
            <a:spLocks/>
          </p:cNvSpPr>
          <p:nvPr/>
        </p:nvSpPr>
        <p:spPr>
          <a:xfrm>
            <a:off x="5415718" y="5684584"/>
            <a:ext cx="5844027" cy="281810"/>
          </a:xfrm>
          <a:prstGeom prst="rect">
            <a:avLst/>
          </a:prstGeom>
        </p:spPr>
        <p:txBody>
          <a:bodyPr/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-180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imes New Roman" panose="02020603050405020304" pitchFamily="18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>
                <a:hlinkClick r:id="rId8"/>
              </a:rPr>
              <a:t>https://www.youtube.com/watch?v=wgLuXvtaLyQ</a:t>
            </a:r>
            <a:r>
              <a:rPr lang="en-AU" sz="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7712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A7154-1293-9046-52CF-4EFCBD7AD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2A0D8-3D29-20BB-8389-85183561B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How much food waste do we generate at schools?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A1336-39F5-CFE4-4C71-3810D6D686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t>5</a:t>
            </a:fld>
            <a:endParaRPr lang="en-A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F57620-2671-FF8C-653A-E761E8015EB6}"/>
              </a:ext>
            </a:extLst>
          </p:cNvPr>
          <p:cNvSpPr txBox="1"/>
          <p:nvPr/>
        </p:nvSpPr>
        <p:spPr>
          <a:xfrm>
            <a:off x="1128436" y="2529767"/>
            <a:ext cx="7225971" cy="43742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1800"/>
              <a:t>An average Central Coast school wastes 23kg of organic waste in one day (some schools waste much more!)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03A18A-77FA-BA39-8B85-34DEC9881DCC}"/>
              </a:ext>
            </a:extLst>
          </p:cNvPr>
          <p:cNvSpPr txBox="1"/>
          <p:nvPr/>
        </p:nvSpPr>
        <p:spPr>
          <a:xfrm>
            <a:off x="1128438" y="1925564"/>
            <a:ext cx="6633786" cy="4374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1800"/>
              <a:t>Average food waste across NSW per student is 7kg a year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343920-F451-41E3-F720-5607861B8CE3}"/>
              </a:ext>
            </a:extLst>
          </p:cNvPr>
          <p:cNvSpPr txBox="1"/>
          <p:nvPr/>
        </p:nvSpPr>
        <p:spPr>
          <a:xfrm>
            <a:off x="1906739" y="3462520"/>
            <a:ext cx="6355113" cy="4374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1400"/>
              <a:t>= 4.6 </a:t>
            </a:r>
            <a:r>
              <a:rPr lang="en-US" sz="1400" err="1"/>
              <a:t>tonnes</a:t>
            </a:r>
            <a:r>
              <a:rPr lang="en-US" sz="1400"/>
              <a:t> of food waste per school per year being sent to landfill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48A3BD-11B5-51E2-C2D4-DBC4A2F55597}"/>
              </a:ext>
            </a:extLst>
          </p:cNvPr>
          <p:cNvSpPr txBox="1"/>
          <p:nvPr/>
        </p:nvSpPr>
        <p:spPr>
          <a:xfrm>
            <a:off x="1906738" y="4172863"/>
            <a:ext cx="5521584" cy="42373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1400"/>
              <a:t>= 9.66 </a:t>
            </a:r>
            <a:r>
              <a:rPr lang="en-US" sz="1400" err="1"/>
              <a:t>tonnes</a:t>
            </a:r>
            <a:r>
              <a:rPr lang="en-US" sz="1400"/>
              <a:t> of CO2 equivalent greenhouse gases going into our atmosphere per school per year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F1BE4C-C75B-67CD-D796-11E32A99DEE9}"/>
              </a:ext>
            </a:extLst>
          </p:cNvPr>
          <p:cNvSpPr txBox="1"/>
          <p:nvPr/>
        </p:nvSpPr>
        <p:spPr>
          <a:xfrm>
            <a:off x="1119799" y="4940928"/>
            <a:ext cx="7234608" cy="43742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1800"/>
              <a:t>Composting this food waste would avoid 6.9T of greenhouse gases (releasing only a natural 2.76T of CO2 equivalent greenhouse gases)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20B56D8-61E6-C4B8-2E16-7AB15F48F9CD}"/>
              </a:ext>
            </a:extLst>
          </p:cNvPr>
          <p:cNvGrpSpPr/>
          <p:nvPr/>
        </p:nvGrpSpPr>
        <p:grpSpPr>
          <a:xfrm>
            <a:off x="362885" y="1895684"/>
            <a:ext cx="545693" cy="526087"/>
            <a:chOff x="5717165" y="1156858"/>
            <a:chExt cx="652520" cy="65252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9553EA1-73B7-6AD4-3E40-998013E68CF1}"/>
                </a:ext>
              </a:extLst>
            </p:cNvPr>
            <p:cNvSpPr/>
            <p:nvPr/>
          </p:nvSpPr>
          <p:spPr>
            <a:xfrm>
              <a:off x="5717165" y="1156858"/>
              <a:ext cx="652520" cy="6525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1" name="Graphic 10" descr="Star outline">
              <a:extLst>
                <a:ext uri="{FF2B5EF4-FFF2-40B4-BE49-F238E27FC236}">
                  <a16:creationId xmlns:a16="http://schemas.microsoft.com/office/drawing/2014/main" id="{675EAE96-D639-682B-D89D-18E258620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32702" y="1272396"/>
              <a:ext cx="421444" cy="421444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C413946-6B5B-9561-A54A-D7E86A147304}"/>
              </a:ext>
            </a:extLst>
          </p:cNvPr>
          <p:cNvGrpSpPr/>
          <p:nvPr/>
        </p:nvGrpSpPr>
        <p:grpSpPr>
          <a:xfrm>
            <a:off x="359998" y="2543038"/>
            <a:ext cx="545693" cy="526087"/>
            <a:chOff x="5717165" y="1156858"/>
            <a:chExt cx="652520" cy="65252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C418561-8B2E-E27C-DD3A-E67958C24C5B}"/>
                </a:ext>
              </a:extLst>
            </p:cNvPr>
            <p:cNvSpPr/>
            <p:nvPr/>
          </p:nvSpPr>
          <p:spPr>
            <a:xfrm>
              <a:off x="5717165" y="1156858"/>
              <a:ext cx="652520" cy="6525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4" name="Graphic 13" descr="Star outline">
              <a:extLst>
                <a:ext uri="{FF2B5EF4-FFF2-40B4-BE49-F238E27FC236}">
                  <a16:creationId xmlns:a16="http://schemas.microsoft.com/office/drawing/2014/main" id="{F11E9DEA-DB0B-F0A4-5DA0-1C8DFD2C8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32702" y="1272396"/>
              <a:ext cx="421444" cy="421444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D7B687-4261-68E3-A2DC-FE0B016B8FE3}"/>
              </a:ext>
            </a:extLst>
          </p:cNvPr>
          <p:cNvGrpSpPr/>
          <p:nvPr/>
        </p:nvGrpSpPr>
        <p:grpSpPr>
          <a:xfrm>
            <a:off x="1138298" y="3403971"/>
            <a:ext cx="360000" cy="360000"/>
            <a:chOff x="5717165" y="1156858"/>
            <a:chExt cx="652520" cy="65252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6DBAA5C-5702-E72B-7F91-E99131A7DDF0}"/>
                </a:ext>
              </a:extLst>
            </p:cNvPr>
            <p:cNvSpPr/>
            <p:nvPr/>
          </p:nvSpPr>
          <p:spPr>
            <a:xfrm>
              <a:off x="5717165" y="1156858"/>
              <a:ext cx="652520" cy="6525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7" name="Graphic 16" descr="Star outline">
              <a:extLst>
                <a:ext uri="{FF2B5EF4-FFF2-40B4-BE49-F238E27FC236}">
                  <a16:creationId xmlns:a16="http://schemas.microsoft.com/office/drawing/2014/main" id="{E82589F4-53D6-04F1-031F-6D0D1455F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32702" y="1272396"/>
              <a:ext cx="421444" cy="421444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5ABE7B8-3DE6-F556-9D54-027427860101}"/>
              </a:ext>
            </a:extLst>
          </p:cNvPr>
          <p:cNvGrpSpPr/>
          <p:nvPr/>
        </p:nvGrpSpPr>
        <p:grpSpPr>
          <a:xfrm>
            <a:off x="1138298" y="4169641"/>
            <a:ext cx="360000" cy="360000"/>
            <a:chOff x="5717165" y="1156858"/>
            <a:chExt cx="652520" cy="65252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3C1AEDC-7E62-29C0-3BB5-649368BFD349}"/>
                </a:ext>
              </a:extLst>
            </p:cNvPr>
            <p:cNvSpPr/>
            <p:nvPr/>
          </p:nvSpPr>
          <p:spPr>
            <a:xfrm>
              <a:off x="5717165" y="1156858"/>
              <a:ext cx="652520" cy="6525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22" name="Graphic 21" descr="Star outline">
              <a:extLst>
                <a:ext uri="{FF2B5EF4-FFF2-40B4-BE49-F238E27FC236}">
                  <a16:creationId xmlns:a16="http://schemas.microsoft.com/office/drawing/2014/main" id="{CC7EEDD3-C8F6-A8F6-B3AF-F646639AA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32702" y="1272396"/>
              <a:ext cx="421444" cy="421444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F8B1494-E06B-4D03-1AF6-4B18C6433BE9}"/>
              </a:ext>
            </a:extLst>
          </p:cNvPr>
          <p:cNvGrpSpPr/>
          <p:nvPr/>
        </p:nvGrpSpPr>
        <p:grpSpPr>
          <a:xfrm>
            <a:off x="359998" y="5008661"/>
            <a:ext cx="545693" cy="526087"/>
            <a:chOff x="5717165" y="1156858"/>
            <a:chExt cx="652520" cy="65252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F019E74-ECD4-E0D0-8CFD-FA127F920AFC}"/>
                </a:ext>
              </a:extLst>
            </p:cNvPr>
            <p:cNvSpPr/>
            <p:nvPr/>
          </p:nvSpPr>
          <p:spPr>
            <a:xfrm>
              <a:off x="5717165" y="1156858"/>
              <a:ext cx="652520" cy="6525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25" name="Graphic 24" descr="Star outline">
              <a:extLst>
                <a:ext uri="{FF2B5EF4-FFF2-40B4-BE49-F238E27FC236}">
                  <a16:creationId xmlns:a16="http://schemas.microsoft.com/office/drawing/2014/main" id="{00192E54-0CCF-A0F1-A17C-FA1FFDEC1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32702" y="1272396"/>
              <a:ext cx="421444" cy="421444"/>
            </a:xfrm>
            <a:prstGeom prst="rect">
              <a:avLst/>
            </a:prstGeom>
          </p:spPr>
        </p:pic>
      </p:grpSp>
      <p:pic>
        <p:nvPicPr>
          <p:cNvPr id="21" name="Picture 20" descr="A green bowl of food&#10;&#10;Description automatically generated">
            <a:extLst>
              <a:ext uri="{FF2B5EF4-FFF2-40B4-BE49-F238E27FC236}">
                <a16:creationId xmlns:a16="http://schemas.microsoft.com/office/drawing/2014/main" id="{C3D5E930-20B1-E273-E509-401739CD64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358639" y="2465293"/>
            <a:ext cx="4038591" cy="290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059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57E9C-A43F-2ADB-CC3A-FF5326014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3014C-722C-0DCA-A9C1-AB1B663F2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What happens to most food waste at the moment?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FB3A1D-27EE-216B-036F-B6B8B5084F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t>6</a:t>
            </a:fld>
            <a:endParaRPr lang="en-A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C4F2330-696F-8CE1-8758-0BDBC1EA1EF8}"/>
              </a:ext>
            </a:extLst>
          </p:cNvPr>
          <p:cNvSpPr txBox="1"/>
          <p:nvPr/>
        </p:nvSpPr>
        <p:spPr>
          <a:xfrm>
            <a:off x="359998" y="1753288"/>
            <a:ext cx="8966881" cy="4325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AU" sz="1800" b="1">
                <a:solidFill>
                  <a:schemeClr val="accent2"/>
                </a:solidFill>
              </a:rPr>
              <a:t>It goes into our red general waste which goes into landfill. </a:t>
            </a:r>
            <a:endParaRPr lang="en-AU" sz="18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6FFA46-1E63-31A5-913C-D300376B3195}"/>
              </a:ext>
            </a:extLst>
          </p:cNvPr>
          <p:cNvSpPr txBox="1"/>
          <p:nvPr/>
        </p:nvSpPr>
        <p:spPr>
          <a:xfrm>
            <a:off x="359998" y="2282173"/>
            <a:ext cx="6641935" cy="107062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buNone/>
            </a:pPr>
            <a:r>
              <a:rPr lang="en-AU" sz="1800"/>
              <a:t>Organic waste buried in landfill creates methane gas and other greenhouse gases that are heating up our planet. </a:t>
            </a:r>
          </a:p>
          <a:p>
            <a:endParaRPr lang="en-AU" sz="1800"/>
          </a:p>
        </p:txBody>
      </p:sp>
      <p:pic>
        <p:nvPicPr>
          <p:cNvPr id="5" name="Google Shape;178;p7">
            <a:extLst>
              <a:ext uri="{FF2B5EF4-FFF2-40B4-BE49-F238E27FC236}">
                <a16:creationId xmlns:a16="http://schemas.microsoft.com/office/drawing/2014/main" id="{CA510AB3-0002-7F88-9A94-C224CFE7F1B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50058" y="3259665"/>
            <a:ext cx="3842009" cy="2703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large metal container with a sign on it&#10;&#10;Description automatically generated">
            <a:extLst>
              <a:ext uri="{FF2B5EF4-FFF2-40B4-BE49-F238E27FC236}">
                <a16:creationId xmlns:a16="http://schemas.microsoft.com/office/drawing/2014/main" id="{4011725A-E2CC-41DB-85CC-B5FAD180C0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008391" y="3597551"/>
            <a:ext cx="2703088" cy="2027316"/>
          </a:xfrm>
          <a:prstGeom prst="rect">
            <a:avLst/>
          </a:prstGeom>
        </p:spPr>
      </p:pic>
      <p:pic>
        <p:nvPicPr>
          <p:cNvPr id="8" name="Picture 7" descr="A garbage can with a black bag&#10;&#10;Description automatically generated">
            <a:extLst>
              <a:ext uri="{FF2B5EF4-FFF2-40B4-BE49-F238E27FC236}">
                <a16:creationId xmlns:a16="http://schemas.microsoft.com/office/drawing/2014/main" id="{BBFCC6ED-88F8-9404-86EE-27FC8B6E58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-125911" y="3745574"/>
            <a:ext cx="2703087" cy="1731269"/>
          </a:xfrm>
          <a:prstGeom prst="rect">
            <a:avLst/>
          </a:prstGeom>
        </p:spPr>
      </p:pic>
      <p:pic>
        <p:nvPicPr>
          <p:cNvPr id="10" name="Picture 9" descr="A pile of garbage on a hill&#10;&#10;Description automatically generated">
            <a:extLst>
              <a:ext uri="{FF2B5EF4-FFF2-40B4-BE49-F238E27FC236}">
                <a16:creationId xmlns:a16="http://schemas.microsoft.com/office/drawing/2014/main" id="{378D8AB2-967B-3E74-A112-0EAF8C7C67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3"/>
          <a:stretch/>
        </p:blipFill>
        <p:spPr>
          <a:xfrm>
            <a:off x="8768532" y="3255167"/>
            <a:ext cx="3075469" cy="27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292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B9EE8-C6B7-6D9D-E85E-B9560C91B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BF1DA-1616-58D9-C81F-C3C69112C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Why solve organic waste?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22C0C2-B438-0370-14C3-86BD571329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t>7</a:t>
            </a:fld>
            <a:endParaRPr lang="en-A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A697D5-5834-DA2F-9E52-6D3D958DBFFA}"/>
              </a:ext>
            </a:extLst>
          </p:cNvPr>
          <p:cNvSpPr txBox="1"/>
          <p:nvPr/>
        </p:nvSpPr>
        <p:spPr>
          <a:xfrm>
            <a:off x="360000" y="1845121"/>
            <a:ext cx="6367845" cy="107062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800"/>
              <a:t>Garden and food waste does not need to go to landfill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800"/>
              <a:t>When it does go to landfill it wastes resources and money and releases powerful greenhouse gases that are contributing to climate change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800"/>
              <a:t>The most sustainable thing to do with food and garden waste is to compost it.</a:t>
            </a:r>
          </a:p>
          <a:p>
            <a:endParaRPr lang="en-AU" sz="1800"/>
          </a:p>
        </p:txBody>
      </p:sp>
      <p:pic>
        <p:nvPicPr>
          <p:cNvPr id="9" name="Picture 8" descr="Page 25 | fruit bananas food 1080P, 2K, 4K, 5K HD wallpapers free ...">
            <a:extLst>
              <a:ext uri="{FF2B5EF4-FFF2-40B4-BE49-F238E27FC236}">
                <a16:creationId xmlns:a16="http://schemas.microsoft.com/office/drawing/2014/main" id="{4592D1F5-137B-7570-8F70-510EDBF37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2918" y="3098573"/>
            <a:ext cx="2452958" cy="1636863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0BBA54E1-8E73-60E0-8F82-417BDA55A73F}"/>
              </a:ext>
            </a:extLst>
          </p:cNvPr>
          <p:cNvSpPr/>
          <p:nvPr/>
        </p:nvSpPr>
        <p:spPr>
          <a:xfrm>
            <a:off x="7387308" y="1845121"/>
            <a:ext cx="1460737" cy="1345892"/>
          </a:xfrm>
          <a:prstGeom prst="wedgeRoundRectCallo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/>
                <a:cs typeface="Arial"/>
              </a:rPr>
              <a:t>Now you just need to put me in the food scrap bucket please</a:t>
            </a:r>
            <a:endParaRPr lang="en-US"/>
          </a:p>
        </p:txBody>
      </p:sp>
      <p:pic>
        <p:nvPicPr>
          <p:cNvPr id="13" name="Picture 12" descr="A picture containing container, bin, basket&#10;&#10;Description automatically generated">
            <a:extLst>
              <a:ext uri="{FF2B5EF4-FFF2-40B4-BE49-F238E27FC236}">
                <a16:creationId xmlns:a16="http://schemas.microsoft.com/office/drawing/2014/main" id="{9BF43F71-7913-F83C-C3DF-9AE64919F8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594" y="4507671"/>
            <a:ext cx="1228998" cy="1639713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8EA4CE77-CDC4-0FE5-7DCE-A81EEAA169D8}"/>
              </a:ext>
            </a:extLst>
          </p:cNvPr>
          <p:cNvSpPr/>
          <p:nvPr/>
        </p:nvSpPr>
        <p:spPr>
          <a:xfrm rot="1013129">
            <a:off x="8683250" y="4452693"/>
            <a:ext cx="978408" cy="484632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err="1"/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49096BD2-DF28-C8C9-C289-63329A1ABDEF}"/>
              </a:ext>
            </a:extLst>
          </p:cNvPr>
          <p:cNvSpPr/>
          <p:nvPr/>
        </p:nvSpPr>
        <p:spPr>
          <a:xfrm>
            <a:off x="10507508" y="3700376"/>
            <a:ext cx="1158814" cy="957704"/>
          </a:xfrm>
          <a:prstGeom prst="wedgeRoundRectCallo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/>
                <a:cs typeface="Arial"/>
              </a:rPr>
              <a:t>My </a:t>
            </a:r>
            <a:r>
              <a:rPr lang="en-US" sz="1400">
                <a:solidFill>
                  <a:schemeClr val="bg1"/>
                </a:solidFill>
                <a:latin typeface="Arial"/>
                <a:cs typeface="Arial"/>
              </a:rPr>
              <a:t>life</a:t>
            </a:r>
            <a:r>
              <a:rPr lang="en-US" sz="1400">
                <a:solidFill>
                  <a:srgbClr val="000000"/>
                </a:solidFill>
                <a:latin typeface="Arial"/>
                <a:cs typeface="Arial"/>
              </a:rPr>
              <a:t> is complete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183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D06CB-6B14-F8A6-87C6-D564C295A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124" y="402012"/>
            <a:ext cx="11497401" cy="498470"/>
          </a:xfrm>
        </p:spPr>
        <p:txBody>
          <a:bodyPr wrap="square" anchor="ctr">
            <a:normAutofit/>
          </a:bodyPr>
          <a:lstStyle/>
          <a:p>
            <a:r>
              <a:rPr lang="en-AU"/>
              <a:t>Solving Organic Waste Program Overview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A71BB7-C8C2-C9EC-01A6-D0155394B4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733634"/>
            <a:ext cx="5616000" cy="4320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/>
              <a:t>We are one of ten schools participating in the program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/>
              <a:t>Sponsored by NSW Environment Protection Authority (EPA)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/>
              <a:t>Supported by NSW Department of Education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/>
              <a:t>We will measure our school food waste, implement new collection systems and make sure the right things go in the right bins.</a:t>
            </a:r>
          </a:p>
          <a:p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D57E00-D290-9AF3-7AC7-F5BB820E64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03" b="3"/>
          <a:stretch/>
        </p:blipFill>
        <p:spPr>
          <a:xfrm>
            <a:off x="6228000" y="1800000"/>
            <a:ext cx="5616000" cy="4320000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735061-4241-805E-566C-05761477D8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59863" y="6403541"/>
            <a:ext cx="2743200" cy="229034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53F625F3-B677-4D46-AEB5-DC449A9DF797}" type="slidenum">
              <a:rPr lang="en-AU" smtClean="0"/>
              <a:pPr>
                <a:spcAft>
                  <a:spcPts val="600"/>
                </a:spcAft>
              </a:pPr>
              <a:t>8</a:t>
            </a:fld>
            <a:endParaRPr lang="en-AU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3CAEFC30-9B81-6740-258E-80CD67E68BCF}"/>
              </a:ext>
            </a:extLst>
          </p:cNvPr>
          <p:cNvSpPr txBox="1">
            <a:spLocks/>
          </p:cNvSpPr>
          <p:nvPr/>
        </p:nvSpPr>
        <p:spPr>
          <a:xfrm>
            <a:off x="9086723" y="6099219"/>
            <a:ext cx="2753802" cy="212541"/>
          </a:xfrm>
          <a:prstGeom prst="rect">
            <a:avLst/>
          </a:prstGeom>
        </p:spPr>
        <p:txBody>
          <a:bodyPr/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-180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imes New Roman" panose="02020603050405020304" pitchFamily="18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800">
                <a:solidFill>
                  <a:srgbClr val="FF0000"/>
                </a:solidFill>
              </a:rPr>
              <a:t>XX</a:t>
            </a:r>
            <a:r>
              <a:rPr lang="en-AU" sz="800"/>
              <a:t> Public School</a:t>
            </a:r>
          </a:p>
        </p:txBody>
      </p:sp>
    </p:spTree>
    <p:extLst>
      <p:ext uri="{BB962C8B-B14F-4D97-AF65-F5344CB8AC3E}">
        <p14:creationId xmlns:p14="http://schemas.microsoft.com/office/powerpoint/2010/main" val="1213712305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7EFC7-873F-D365-7388-66B457F97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BC8CD-42BD-D8C6-1481-A1F717489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Public Sans" pitchFamily="2" charset="0"/>
              </a:rPr>
              <a:t>Program focus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85EE5E-4F1E-7F3C-B46E-9528974E04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t>9</a:t>
            </a:fld>
            <a:endParaRPr lang="en-A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88FC52-89E6-9A96-AD2D-4184DE3DEE46}"/>
              </a:ext>
            </a:extLst>
          </p:cNvPr>
          <p:cNvSpPr txBox="1"/>
          <p:nvPr/>
        </p:nvSpPr>
        <p:spPr>
          <a:xfrm>
            <a:off x="359998" y="1753288"/>
            <a:ext cx="9237226" cy="40909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AU" sz="1800" b="1">
                <a:solidFill>
                  <a:schemeClr val="accent2"/>
                </a:solidFill>
              </a:rPr>
              <a:t>Separating, collecting and managing food waste</a:t>
            </a:r>
            <a:endParaRPr lang="en-AU" sz="1800"/>
          </a:p>
        </p:txBody>
      </p:sp>
      <p:pic>
        <p:nvPicPr>
          <p:cNvPr id="11" name="Picture 10" descr="A green garbage bin with dirt inside&#10;&#10;Description automatically generated">
            <a:extLst>
              <a:ext uri="{FF2B5EF4-FFF2-40B4-BE49-F238E27FC236}">
                <a16:creationId xmlns:a16="http://schemas.microsoft.com/office/drawing/2014/main" id="{F684A916-EA08-2AA8-34A3-307AA9DD88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8"/>
          <a:stretch/>
        </p:blipFill>
        <p:spPr>
          <a:xfrm>
            <a:off x="3241711" y="2436484"/>
            <a:ext cx="2791574" cy="32099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A group of trash cans with a sign&#10;&#10;Description automatically generated">
            <a:extLst>
              <a:ext uri="{FF2B5EF4-FFF2-40B4-BE49-F238E27FC236}">
                <a16:creationId xmlns:a16="http://schemas.microsoft.com/office/drawing/2014/main" id="{D6152CF6-EC64-AF39-24BB-62ED73FB2C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3" t="3348" r="12954"/>
          <a:stretch/>
        </p:blipFill>
        <p:spPr>
          <a:xfrm>
            <a:off x="359998" y="2436484"/>
            <a:ext cx="2791574" cy="3209921"/>
          </a:xfrm>
          <a:prstGeom prst="rect">
            <a:avLst/>
          </a:prstGeom>
        </p:spPr>
      </p:pic>
      <p:pic>
        <p:nvPicPr>
          <p:cNvPr id="3" name="Video-NSWEPA_YGGG_01-Whats-FOGO-30-METRO-1920x1080 (Rebrand)">
            <a:hlinkClick r:id="" action="ppaction://media"/>
            <a:extLst>
              <a:ext uri="{FF2B5EF4-FFF2-40B4-BE49-F238E27FC236}">
                <a16:creationId xmlns:a16="http://schemas.microsoft.com/office/drawing/2014/main" id="{F209871C-B5E2-AB16-6F3D-6C97C83253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3424" y="2436484"/>
            <a:ext cx="5720576" cy="3191108"/>
          </a:xfrm>
          <a:prstGeom prst="rect">
            <a:avLst/>
          </a:prstGeom>
        </p:spPr>
      </p:pic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37D99F5-5C22-EC29-D214-0420A617AAA7}"/>
              </a:ext>
            </a:extLst>
          </p:cNvPr>
          <p:cNvSpPr txBox="1">
            <a:spLocks/>
          </p:cNvSpPr>
          <p:nvPr/>
        </p:nvSpPr>
        <p:spPr>
          <a:xfrm>
            <a:off x="6033285" y="5649191"/>
            <a:ext cx="5844027" cy="281810"/>
          </a:xfrm>
          <a:prstGeom prst="rect">
            <a:avLst/>
          </a:prstGeom>
        </p:spPr>
        <p:txBody>
          <a:bodyPr/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-180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imes New Roman" panose="02020603050405020304" pitchFamily="18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>
                <a:hlinkClick r:id="rId8"/>
              </a:rPr>
              <a:t>https://www.epa.nsw.gov.au/your-environment/recycling-and-reuse/business-government-recycling/food-organics-and-garden-organics/scrap-together</a:t>
            </a:r>
            <a:r>
              <a:rPr lang="en-AU" sz="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653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98455-5645-ECAE-15F2-287DDE247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F1CC7-7811-4ED6-5962-EE8BC3FCE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Public Sans" pitchFamily="2" charset="0"/>
              </a:rPr>
              <a:t>Program focus - continued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EF3103-05E5-B7D8-8D01-9661E749A9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t>10</a:t>
            </a:fld>
            <a:endParaRPr lang="en-A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D7D318-CD40-14E0-D7E6-FBBAA33BD7D6}"/>
              </a:ext>
            </a:extLst>
          </p:cNvPr>
          <p:cNvSpPr txBox="1"/>
          <p:nvPr/>
        </p:nvSpPr>
        <p:spPr>
          <a:xfrm>
            <a:off x="359998" y="1753288"/>
            <a:ext cx="3901106" cy="7887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AU" sz="1800" b="1">
                <a:solidFill>
                  <a:schemeClr val="accent2"/>
                </a:solidFill>
              </a:rPr>
              <a:t>A commercial food waste service will take what we can’t manage on site</a:t>
            </a:r>
            <a:endParaRPr lang="en-AU" sz="1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2E40B2-2F37-E99B-87F4-760A1E1EAB69}"/>
              </a:ext>
            </a:extLst>
          </p:cNvPr>
          <p:cNvSpPr txBox="1"/>
          <p:nvPr/>
        </p:nvSpPr>
        <p:spPr>
          <a:xfrm>
            <a:off x="359998" y="2542032"/>
            <a:ext cx="3248434" cy="27205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buNone/>
            </a:pPr>
            <a:r>
              <a:rPr lang="en-US" sz="1400"/>
              <a:t>Organics Resource Recovery facilities make mountains of soil and mulches from our organic waste.</a:t>
            </a:r>
            <a:endParaRPr lang="en-US" sz="1100"/>
          </a:p>
        </p:txBody>
      </p:sp>
      <p:pic>
        <p:nvPicPr>
          <p:cNvPr id="3" name="Online Media 6" title="ResourceWise - Food Organics, Green Bin | Veolia ANZ">
            <a:hlinkClick r:id="" action="ppaction://media"/>
            <a:extLst>
              <a:ext uri="{FF2B5EF4-FFF2-40B4-BE49-F238E27FC236}">
                <a16:creationId xmlns:a16="http://schemas.microsoft.com/office/drawing/2014/main" id="{0FB025C9-8746-2D11-3D8E-0608AFAD049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562856" y="1754520"/>
            <a:ext cx="7281144" cy="4131964"/>
          </a:xfrm>
          <a:prstGeom prst="rect">
            <a:avLst/>
          </a:prstGeom>
        </p:spPr>
      </p:pic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D3196172-AB2B-66CC-5136-D3634CF35BC1}"/>
              </a:ext>
            </a:extLst>
          </p:cNvPr>
          <p:cNvSpPr txBox="1">
            <a:spLocks/>
          </p:cNvSpPr>
          <p:nvPr/>
        </p:nvSpPr>
        <p:spPr>
          <a:xfrm>
            <a:off x="4482942" y="5988700"/>
            <a:ext cx="4497902" cy="212541"/>
          </a:xfrm>
          <a:prstGeom prst="rect">
            <a:avLst/>
          </a:prstGeom>
        </p:spPr>
        <p:txBody>
          <a:bodyPr/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-180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imes New Roman" panose="02020603050405020304" pitchFamily="18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>
                <a:hlinkClick r:id="rId5"/>
              </a:rPr>
              <a:t>https://www.youtube.com/watch?v=HNJ11DMMvs8</a:t>
            </a:r>
            <a:r>
              <a:rPr lang="en-AU" sz="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86645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E4F48-DA04-EB4D-C2A7-AB0EC7902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F0996-ADCE-11CC-B24F-CB13D267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9463269" cy="1008000"/>
          </a:xfrm>
        </p:spPr>
        <p:txBody>
          <a:bodyPr/>
          <a:lstStyle/>
          <a:p>
            <a:r>
              <a:rPr lang="en-US">
                <a:latin typeface="Public Sans" pitchFamily="2" charset="0"/>
              </a:rPr>
              <a:t>The school will start using new bins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9C1D78-C8D9-95A2-46EB-2A16CA0132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t>11</a:t>
            </a:fld>
            <a:endParaRPr lang="en-A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1E33C2C-BF5A-42EE-D7E2-E34D171899B3}"/>
              </a:ext>
            </a:extLst>
          </p:cNvPr>
          <p:cNvSpPr txBox="1"/>
          <p:nvPr/>
        </p:nvSpPr>
        <p:spPr>
          <a:xfrm>
            <a:off x="360000" y="2552309"/>
            <a:ext cx="3972541" cy="344210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400"/>
              <a:t>Students will wash food scrap caddies each time they empty them.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400"/>
              <a:t>We need you to help by emptying the playground bins into the Veolia bins</a:t>
            </a:r>
            <a:endParaRPr lang="en-US" sz="140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400"/>
              <a:t>The wheelie bin insert can be lined with a 120L clear bin liner. This means you can help our waste champions by letting them know if you see anything that isn’t food waste in that bag.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400"/>
              <a:t>Remember to only put food waste into the Veolia bin and either reuse the plastic bag or put it into landfill.</a:t>
            </a:r>
          </a:p>
          <a:p>
            <a:endParaRPr lang="en-AU" sz="1800"/>
          </a:p>
        </p:txBody>
      </p:sp>
      <p:pic>
        <p:nvPicPr>
          <p:cNvPr id="3" name="Picture 2" descr="A garbage bag full of food&#10;&#10;Description automatically generated">
            <a:extLst>
              <a:ext uri="{FF2B5EF4-FFF2-40B4-BE49-F238E27FC236}">
                <a16:creationId xmlns:a16="http://schemas.microsoft.com/office/drawing/2014/main" id="{2682B7CD-1D1E-EE3D-FABF-C51EAA8084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224" t="5379" r="41" b="4481"/>
          <a:stretch/>
        </p:blipFill>
        <p:spPr>
          <a:xfrm rot="16200000">
            <a:off x="10477239" y="3164009"/>
            <a:ext cx="1547140" cy="1162382"/>
          </a:xfrm>
          <a:prstGeom prst="rect">
            <a:avLst/>
          </a:prstGeom>
        </p:spPr>
      </p:pic>
      <p:pic>
        <p:nvPicPr>
          <p:cNvPr id="5" name="Picture 4" descr="A black trash can with a green lid&#10;&#10;Description automatically generated">
            <a:extLst>
              <a:ext uri="{FF2B5EF4-FFF2-40B4-BE49-F238E27FC236}">
                <a16:creationId xmlns:a16="http://schemas.microsoft.com/office/drawing/2014/main" id="{ABC6F254-1DB7-CA1D-1AA5-4E5A8957B2B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129" t="1287" r="3671" b="-1287"/>
          <a:stretch/>
        </p:blipFill>
        <p:spPr>
          <a:xfrm rot="5400000">
            <a:off x="6298547" y="4851577"/>
            <a:ext cx="1531502" cy="1162383"/>
          </a:xfrm>
          <a:prstGeom prst="rect">
            <a:avLst/>
          </a:prstGeom>
        </p:spPr>
      </p:pic>
      <p:pic>
        <p:nvPicPr>
          <p:cNvPr id="6" name="Picture 5" descr="A garbage can with a plastic bag over it&#10;&#10;Description automatically generated">
            <a:extLst>
              <a:ext uri="{FF2B5EF4-FFF2-40B4-BE49-F238E27FC236}">
                <a16:creationId xmlns:a16="http://schemas.microsoft.com/office/drawing/2014/main" id="{967745E4-2CC2-CA81-CFFB-38F90ACB95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3106" y="2971628"/>
            <a:ext cx="1162384" cy="1547142"/>
          </a:xfrm>
          <a:prstGeom prst="rect">
            <a:avLst/>
          </a:prstGeom>
        </p:spPr>
      </p:pic>
      <p:pic>
        <p:nvPicPr>
          <p:cNvPr id="7" name="Picture 6" descr="A picture containing container, bin, basket&#10;&#10;Description automatically generated">
            <a:extLst>
              <a:ext uri="{FF2B5EF4-FFF2-40B4-BE49-F238E27FC236}">
                <a16:creationId xmlns:a16="http://schemas.microsoft.com/office/drawing/2014/main" id="{7786E076-341C-CA27-A7A7-B7C8C77D65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141" y="1581116"/>
            <a:ext cx="1178938" cy="1363024"/>
          </a:xfrm>
          <a:prstGeom prst="rect">
            <a:avLst/>
          </a:prstGeom>
        </p:spPr>
      </p:pic>
      <p:pic>
        <p:nvPicPr>
          <p:cNvPr id="8" name="Picture 7" descr="A hand holding a grey bin&#10;&#10;Description automatically generated">
            <a:extLst>
              <a:ext uri="{FF2B5EF4-FFF2-40B4-BE49-F238E27FC236}">
                <a16:creationId xmlns:a16="http://schemas.microsoft.com/office/drawing/2014/main" id="{B8DE2412-414A-2100-D97D-0E7576F815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50" b="13339"/>
          <a:stretch/>
        </p:blipFill>
        <p:spPr>
          <a:xfrm>
            <a:off x="9220752" y="2971628"/>
            <a:ext cx="1308839" cy="1547142"/>
          </a:xfrm>
          <a:prstGeom prst="rect">
            <a:avLst/>
          </a:prstGeom>
        </p:spPr>
      </p:pic>
      <p:pic>
        <p:nvPicPr>
          <p:cNvPr id="9" name="Picture 8" descr="A bin with a lid open&#10;&#10;Description automatically generated">
            <a:extLst>
              <a:ext uri="{FF2B5EF4-FFF2-40B4-BE49-F238E27FC236}">
                <a16:creationId xmlns:a16="http://schemas.microsoft.com/office/drawing/2014/main" id="{78B30B36-1A2C-DA42-86A5-78BFF30A26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44" r="1151"/>
          <a:stretch/>
        </p:blipFill>
        <p:spPr>
          <a:xfrm>
            <a:off x="7786234" y="2971628"/>
            <a:ext cx="1293774" cy="1547142"/>
          </a:xfrm>
          <a:prstGeom prst="rect">
            <a:avLst/>
          </a:prstGeom>
        </p:spPr>
      </p:pic>
      <p:sp>
        <p:nvSpPr>
          <p:cNvPr id="10" name="TextBox 8">
            <a:extLst>
              <a:ext uri="{FF2B5EF4-FFF2-40B4-BE49-F238E27FC236}">
                <a16:creationId xmlns:a16="http://schemas.microsoft.com/office/drawing/2014/main" id="{BB6C938C-FF57-9BA1-3A04-EB096FBBD28D}"/>
              </a:ext>
            </a:extLst>
          </p:cNvPr>
          <p:cNvSpPr txBox="1"/>
          <p:nvPr/>
        </p:nvSpPr>
        <p:spPr>
          <a:xfrm>
            <a:off x="4975265" y="1770549"/>
            <a:ext cx="1120736" cy="41412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en-US"/>
            </a:defPPr>
            <a:lvl1pPr marL="0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0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6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8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AU" sz="1400"/>
              <a:t>7L Organic caddies 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5F26C806-F623-9702-30CF-2F1D4F4F7435}"/>
              </a:ext>
            </a:extLst>
          </p:cNvPr>
          <p:cNvSpPr txBox="1"/>
          <p:nvPr/>
        </p:nvSpPr>
        <p:spPr>
          <a:xfrm>
            <a:off x="4975265" y="4633149"/>
            <a:ext cx="1693983" cy="430887"/>
          </a:xfrm>
          <a:prstGeom prst="rect">
            <a:avLst/>
          </a:prstGeom>
          <a:noFill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0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6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8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/>
              <a:t>Commercial collection bin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4BBC40-705C-57FD-3FAC-A4BAD27BFCCA}"/>
              </a:ext>
            </a:extLst>
          </p:cNvPr>
          <p:cNvSpPr txBox="1"/>
          <p:nvPr/>
        </p:nvSpPr>
        <p:spPr>
          <a:xfrm>
            <a:off x="4975266" y="2949481"/>
            <a:ext cx="1507840" cy="646331"/>
          </a:xfrm>
          <a:prstGeom prst="rect">
            <a:avLst/>
          </a:prstGeom>
          <a:noFill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3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7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0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4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66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1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4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88" algn="l" defTabSz="45717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/>
              <a:t>Playground bin and insert</a:t>
            </a:r>
          </a:p>
          <a:p>
            <a:endParaRPr lang="en-US" sz="1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4B2B77-0036-91C4-CDB5-189B9CB8470C}"/>
              </a:ext>
            </a:extLst>
          </p:cNvPr>
          <p:cNvSpPr txBox="1"/>
          <p:nvPr/>
        </p:nvSpPr>
        <p:spPr>
          <a:xfrm>
            <a:off x="363295" y="1765068"/>
            <a:ext cx="4733638" cy="473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1800" b="1">
                <a:solidFill>
                  <a:schemeClr val="accent2"/>
                </a:solidFill>
              </a:rPr>
              <a:t>A whole of school approach is vital for ongoing success. </a:t>
            </a:r>
          </a:p>
        </p:txBody>
      </p:sp>
    </p:spTree>
    <p:extLst>
      <p:ext uri="{BB962C8B-B14F-4D97-AF65-F5344CB8AC3E}">
        <p14:creationId xmlns:p14="http://schemas.microsoft.com/office/powerpoint/2010/main" val="4209049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864E6-B064-E810-7525-D891DA657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4CED1-7F51-6739-27D6-98B7CAD29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9809236" cy="1008000"/>
          </a:xfrm>
        </p:spPr>
        <p:txBody>
          <a:bodyPr/>
          <a:lstStyle/>
          <a:p>
            <a:r>
              <a:rPr lang="en-US">
                <a:latin typeface="Public Sans" pitchFamily="2" charset="0"/>
              </a:rPr>
              <a:t>Let’s make a difference  every day!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9F555B-EA78-1EA5-CC08-3AC897EA38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t>12</a:t>
            </a:fld>
            <a:endParaRPr lang="en-AU"/>
          </a:p>
        </p:txBody>
      </p:sp>
      <p:pic>
        <p:nvPicPr>
          <p:cNvPr id="7" name="Online Media 6" title="Food Scrap Friday with Costa Georgiadis">
            <a:hlinkClick r:id="" action="ppaction://media"/>
            <a:extLst>
              <a:ext uri="{FF2B5EF4-FFF2-40B4-BE49-F238E27FC236}">
                <a16:creationId xmlns:a16="http://schemas.microsoft.com/office/drawing/2014/main" id="{D2337ED1-5F28-001C-80A8-BDD83317DB9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007234" y="1655532"/>
            <a:ext cx="7836766" cy="4372747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D2967DF-20BC-7010-C1A6-64FB7B01328B}"/>
              </a:ext>
            </a:extLst>
          </p:cNvPr>
          <p:cNvSpPr txBox="1">
            <a:spLocks/>
          </p:cNvSpPr>
          <p:nvPr/>
        </p:nvSpPr>
        <p:spPr>
          <a:xfrm>
            <a:off x="3923530" y="6059598"/>
            <a:ext cx="4497902" cy="212541"/>
          </a:xfrm>
          <a:prstGeom prst="rect">
            <a:avLst/>
          </a:prstGeom>
        </p:spPr>
        <p:txBody>
          <a:bodyPr/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-180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imes New Roman" panose="02020603050405020304" pitchFamily="18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>
                <a:hlinkClick r:id="rId5"/>
              </a:rPr>
              <a:t>https://www.youtube.com/watch?v=KllwUcHoGUo</a:t>
            </a:r>
            <a:r>
              <a:rPr lang="en-AU" sz="80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53A3F7-CC91-ECB5-AC58-2B6BEF590F38}"/>
              </a:ext>
            </a:extLst>
          </p:cNvPr>
          <p:cNvSpPr txBox="1"/>
          <p:nvPr/>
        </p:nvSpPr>
        <p:spPr>
          <a:xfrm>
            <a:off x="360000" y="1845121"/>
            <a:ext cx="3314533" cy="42144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52400">
              <a:spcAft>
                <a:spcPts val="1200"/>
              </a:spcAft>
            </a:pPr>
            <a:r>
              <a:rPr lang="en-US" sz="1800"/>
              <a:t>Your school is one of 10  Central Coast Schools taking part in the Solving Organic Waste program in 2025.</a:t>
            </a:r>
          </a:p>
          <a:p>
            <a:pPr marL="152400">
              <a:spcAft>
                <a:spcPts val="1200"/>
              </a:spcAft>
            </a:pPr>
            <a:r>
              <a:rPr lang="en-US" sz="1800"/>
              <a:t>What we test and learn here will inform a roll out to the rest of NSW.</a:t>
            </a:r>
          </a:p>
          <a:p>
            <a:pPr marL="152400">
              <a:spcAft>
                <a:spcPts val="1200"/>
              </a:spcAft>
            </a:pPr>
            <a:r>
              <a:rPr lang="en-US" sz="1800" b="1">
                <a:solidFill>
                  <a:schemeClr val="accent2"/>
                </a:solidFill>
              </a:rPr>
              <a:t>Thanks for being part of it!</a:t>
            </a:r>
          </a:p>
        </p:txBody>
      </p:sp>
    </p:spTree>
    <p:extLst>
      <p:ext uri="{BB962C8B-B14F-4D97-AF65-F5344CB8AC3E}">
        <p14:creationId xmlns:p14="http://schemas.microsoft.com/office/powerpoint/2010/main" val="2909165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21FF3-CAF1-95F2-7D9C-F215E4F23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FC12CC-F5C9-065A-E557-B0E0C8EA1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NSW Department of Education</a:t>
            </a:r>
            <a:endParaRPr lang="en-AU"/>
          </a:p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40ADB2-82CC-70FB-A928-6C26525C64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Questions?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0E9150-BBD7-0E9D-BB76-01E4413A99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/>
              <a:t>Solving Organic Waste – Cleaner Training</a:t>
            </a:r>
          </a:p>
        </p:txBody>
      </p:sp>
    </p:spTree>
    <p:extLst>
      <p:ext uri="{BB962C8B-B14F-4D97-AF65-F5344CB8AC3E}">
        <p14:creationId xmlns:p14="http://schemas.microsoft.com/office/powerpoint/2010/main" val="2304697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16852-7BDE-39E4-8C65-3913F87E3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47C48-1DAC-CEAD-D185-57755BF51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0080000" cy="1008000"/>
          </a:xfrm>
        </p:spPr>
        <p:txBody>
          <a:bodyPr anchor="t">
            <a:normAutofit/>
          </a:bodyPr>
          <a:lstStyle/>
          <a:p>
            <a:r>
              <a:rPr lang="en-US"/>
              <a:t>Acknowledgements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7737A1-78A6-90F5-19F5-D988B9C0D7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4000" y="6516000"/>
            <a:ext cx="720000" cy="18000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0A01DC5-1685-4615-8240-15192985C6A2}" type="slidenum">
              <a:rPr lang="en-AU" smtClean="0"/>
              <a:pPr>
                <a:lnSpc>
                  <a:spcPct val="90000"/>
                </a:lnSpc>
                <a:spcAft>
                  <a:spcPts val="600"/>
                </a:spcAft>
              </a:pPr>
              <a:t>14</a:t>
            </a:fld>
            <a:endParaRPr lang="en-AU"/>
          </a:p>
        </p:txBody>
      </p:sp>
      <p:pic>
        <p:nvPicPr>
          <p:cNvPr id="6" name="Picture 5" descr="Blue circles in different directions&#10;&#10;Description automatically generated with medium confidence">
            <a:extLst>
              <a:ext uri="{FF2B5EF4-FFF2-40B4-BE49-F238E27FC236}">
                <a16:creationId xmlns:a16="http://schemas.microsoft.com/office/drawing/2014/main" id="{9039A0DA-A53C-1A60-0E1E-01C729DF17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160" y="2417982"/>
            <a:ext cx="4116750" cy="11932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C9DCA7-16D8-3B9A-0205-F90F5387D74A}"/>
              </a:ext>
            </a:extLst>
          </p:cNvPr>
          <p:cNvSpPr txBox="1"/>
          <p:nvPr/>
        </p:nvSpPr>
        <p:spPr>
          <a:xfrm>
            <a:off x="736315" y="4246076"/>
            <a:ext cx="1072008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800" i="1">
                <a:ea typeface="+mn-lt"/>
                <a:cs typeface="+mn-lt"/>
              </a:rPr>
              <a:t>The Solving Organic Waste project is a partnership between the NSW Environment Protection Authority and NSW Department of Education.</a:t>
            </a:r>
            <a:r>
              <a:rPr lang="en-GB" sz="1800">
                <a:ea typeface="+mn-lt"/>
                <a:cs typeface="+mn-lt"/>
              </a:rPr>
              <a:t> </a:t>
            </a:r>
            <a:endParaRPr lang="en-US"/>
          </a:p>
          <a:p>
            <a:pPr algn="l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998652072"/>
      </p:ext>
    </p:extLst>
  </p:cSld>
  <p:clrMapOvr>
    <a:masterClrMapping/>
  </p:clrMapOvr>
</p:sld>
</file>

<file path=ppt/theme/theme1.xml><?xml version="1.0" encoding="utf-8"?>
<a:theme xmlns:a="http://schemas.openxmlformats.org/drawingml/2006/main" name="NSWG Corporate">
  <a:themeElements>
    <a:clrScheme name="NSWGOV Corporate Red04 Sept 2022">
      <a:dk1>
        <a:srgbClr val="22272B"/>
      </a:dk1>
      <a:lt1>
        <a:srgbClr val="FFFFFF"/>
      </a:lt1>
      <a:dk2>
        <a:srgbClr val="D7153A"/>
      </a:dk2>
      <a:lt2>
        <a:srgbClr val="EBEBEB"/>
      </a:lt2>
      <a:accent1>
        <a:srgbClr val="002664"/>
      </a:accent1>
      <a:accent2>
        <a:srgbClr val="146CFD"/>
      </a:accent2>
      <a:accent3>
        <a:srgbClr val="8CE0FF"/>
      </a:accent3>
      <a:accent4>
        <a:srgbClr val="CBEDFD"/>
      </a:accent4>
      <a:accent5>
        <a:srgbClr val="495054"/>
      </a:accent5>
      <a:accent6>
        <a:srgbClr val="FFE6EA"/>
      </a:accent6>
      <a:hlink>
        <a:srgbClr val="22272B"/>
      </a:hlink>
      <a:folHlink>
        <a:srgbClr val="22272B"/>
      </a:folHlink>
    </a:clrScheme>
    <a:fontScheme name="NSW Gov PPT">
      <a:majorFont>
        <a:latin typeface="Public Sans"/>
        <a:ea typeface=""/>
        <a:cs typeface=""/>
      </a:majorFont>
      <a:minorFont>
        <a:latin typeface="Public Sa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defRPr sz="18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DoE PPT Template 2022 DRAFT" id="{EE3A526C-8D38-9A4D-A42A-078C80723416}" vid="{3CBC06BA-A92D-1648-A71C-24BD71284C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F2DD8B28826F47A9C77AD0AA6C83B7" ma:contentTypeVersion="23" ma:contentTypeDescription="Create a new document." ma:contentTypeScope="" ma:versionID="b300ecd1b65d477351b93c9add9b71af">
  <xsd:schema xmlns:xsd="http://www.w3.org/2001/XMLSchema" xmlns:xs="http://www.w3.org/2001/XMLSchema" xmlns:p="http://schemas.microsoft.com/office/2006/metadata/properties" xmlns:ns1="http://schemas.microsoft.com/sharepoint/v3" xmlns:ns2="46dfaa95-281b-415a-be82-fce401c90741" xmlns:ns3="daa8625e-3880-45df-acee-de61df76c31d" targetNamespace="http://schemas.microsoft.com/office/2006/metadata/properties" ma:root="true" ma:fieldsID="0397741b838e6f88bf5ec79bad0d75d9" ns1:_="" ns2:_="" ns3:_="">
    <xsd:import namespace="http://schemas.microsoft.com/sharepoint/v3"/>
    <xsd:import namespace="46dfaa95-281b-415a-be82-fce401c90741"/>
    <xsd:import namespace="daa8625e-3880-45df-acee-de61df76c31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Comment" minOccurs="0"/>
                <xsd:element ref="ns2:MediaServiceObjectDetectorVersions" minOccurs="0"/>
                <xsd:element ref="ns2:MediaServiceSearchProperties" minOccurs="0"/>
                <xsd:element ref="ns2:Reviewd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dfaa95-281b-415a-be82-fce401c907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1f47cd6-212f-4ea2-b6af-f1d1e47bdb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Comment" ma:index="26" nillable="true" ma:displayName="Comment" ma:format="Dropdown" ma:internalName="Comment">
      <xsd:simpleType>
        <xsd:restriction base="dms:Text">
          <xsd:maxLength value="255"/>
        </xsd:restriction>
      </xsd:simple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Reviewd" ma:index="29" ma:displayName="Reviewed" ma:default="0" ma:format="Dropdown" ma:internalName="Review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a8625e-3880-45df-acee-de61df76c31d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926f98a-0937-4615-9f9e-f2cd54c44aba}" ma:internalName="TaxCatchAll" ma:showField="CatchAllData" ma:web="daa8625e-3880-45df-acee-de61df76c31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Comment xmlns="46dfaa95-281b-415a-be82-fce401c90741" xsi:nil="true"/>
    <Reviewd xmlns="46dfaa95-281b-415a-be82-fce401c90741">false</Reviewd>
    <TaxCatchAll xmlns="daa8625e-3880-45df-acee-de61df76c31d" xsi:nil="true"/>
    <_ip_UnifiedCompliancePolicyProperties xmlns="http://schemas.microsoft.com/sharepoint/v3" xsi:nil="true"/>
    <lcf76f155ced4ddcb4097134ff3c332f xmlns="46dfaa95-281b-415a-be82-fce401c90741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3320B02-2AC8-4F2F-9795-DAE5454C5E7D}">
  <ds:schemaRefs>
    <ds:schemaRef ds:uri="46dfaa95-281b-415a-be82-fce401c90741"/>
    <ds:schemaRef ds:uri="daa8625e-3880-45df-acee-de61df76c31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6282F0F-7138-451D-B26C-14B183BC7250}">
  <ds:schemaRefs>
    <ds:schemaRef ds:uri="46dfaa95-281b-415a-be82-fce401c90741"/>
    <ds:schemaRef ds:uri="daa8625e-3880-45df-acee-de61df76c31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D012C09-9913-41A4-84A2-298AAA28DCF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Green Star for SI - Session 2</Template>
  <Application>Microsoft Office PowerPoint</Application>
  <PresentationFormat>Widescreen</PresentationFormat>
  <Slides>14</Slides>
  <Notes>11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NSWG Corporate</vt:lpstr>
      <vt:lpstr>PowerPoint Presentation</vt:lpstr>
      <vt:lpstr>Acknowledgement of Country</vt:lpstr>
      <vt:lpstr>The NSW Government aims to reduce food waste to landfill by 50% by 2030</vt:lpstr>
      <vt:lpstr>What is so bad about food waste?</vt:lpstr>
      <vt:lpstr>How much food waste do we generate at schools?</vt:lpstr>
      <vt:lpstr>What happens to most food waste at the moment?</vt:lpstr>
      <vt:lpstr>Why solve organic waste?</vt:lpstr>
      <vt:lpstr>Solving Organic Waste Program Overview</vt:lpstr>
      <vt:lpstr>Program focus</vt:lpstr>
      <vt:lpstr>Program focus - continued</vt:lpstr>
      <vt:lpstr>The school will start using new bins</vt:lpstr>
      <vt:lpstr>Let’s make a difference  every day!</vt:lpstr>
      <vt:lpstr>Questions?</vt:lpstr>
      <vt:lpstr>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Sophie Stone</dc:creator>
  <cp:revision>1</cp:revision>
  <dcterms:created xsi:type="dcterms:W3CDTF">2024-12-04T00:24:51Z</dcterms:created>
  <dcterms:modified xsi:type="dcterms:W3CDTF">2025-01-23T03:33:38Z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0x010100EDF2DD8B28826F47A9C77AD0AA6C83B7</vt:lpwstr>
  </property>
  <property fmtid="{D5CDD505-2E9C-101B-9397-08002B2CF9AE}" pid="3" name="MSIP_Label_b603dfd7-d93a-4381-a340-2995d8282205_Enabled">
    <vt:lpwstr>true</vt:lpwstr>
  </property>
  <property fmtid="{D5CDD505-2E9C-101B-9397-08002B2CF9AE}" pid="4" name="MSIP_Label_b603dfd7-d93a-4381-a340-2995d8282205_SetDate">
    <vt:lpwstr>2024-12-08T21:55:23Z</vt:lpwstr>
  </property>
  <property fmtid="{D5CDD505-2E9C-101B-9397-08002B2CF9AE}" pid="5" name="MSIP_Label_b603dfd7-d93a-4381-a340-2995d8282205_Method">
    <vt:lpwstr>Standard</vt:lpwstr>
  </property>
  <property fmtid="{D5CDD505-2E9C-101B-9397-08002B2CF9AE}" pid="6" name="MSIP_Label_b603dfd7-d93a-4381-a340-2995d8282205_Name">
    <vt:lpwstr>OFFICIAL</vt:lpwstr>
  </property>
  <property fmtid="{D5CDD505-2E9C-101B-9397-08002B2CF9AE}" pid="7" name="MSIP_Label_b603dfd7-d93a-4381-a340-2995d8282205_SiteId">
    <vt:lpwstr>05a0e69a-418a-47c1-9c25-9387261bf991</vt:lpwstr>
  </property>
  <property fmtid="{D5CDD505-2E9C-101B-9397-08002B2CF9AE}" pid="8" name="MSIP_Label_b603dfd7-d93a-4381-a340-2995d8282205_ActionId">
    <vt:lpwstr>4cb8ef81-e99f-4bec-afed-3c5a19d9ec92</vt:lpwstr>
  </property>
  <property fmtid="{D5CDD505-2E9C-101B-9397-08002B2CF9AE}" pid="9" name="MSIP_Label_b603dfd7-d93a-4381-a340-2995d8282205_ContentBits">
    <vt:lpwstr>0</vt:lpwstr>
  </property>
  <property fmtid="{D5CDD505-2E9C-101B-9397-08002B2CF9AE}" pid="10" name="MediaServiceImageTags">
    <vt:lpwstr/>
  </property>
</Properties>
</file>